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7" r:id="rId5"/>
    <p:sldId id="268" r:id="rId6"/>
    <p:sldId id="269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53" autoAdjust="0"/>
  </p:normalViewPr>
  <p:slideViewPr>
    <p:cSldViewPr snapToGrid="0">
      <p:cViewPr varScale="1">
        <p:scale>
          <a:sx n="58" d="100"/>
          <a:sy n="58" d="100"/>
        </p:scale>
        <p:origin x="9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D85E2-4ED2-4ABB-B7B6-EBF9C3A59E05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2C1432-574C-47CB-93CC-C38D4EA8503D}">
      <dgm:prSet phldrT="[Text]"/>
      <dgm:spPr/>
      <dgm:t>
        <a:bodyPr/>
        <a:lstStyle/>
        <a:p>
          <a:r>
            <a:rPr lang="en-US" dirty="0"/>
            <a:t>Age group of </a:t>
          </a:r>
          <a:r>
            <a:rPr lang="en-US" dirty="0" smtClean="0"/>
            <a:t>11-55 </a:t>
          </a:r>
          <a:r>
            <a:rPr lang="en-US" dirty="0"/>
            <a:t>males who are head of household</a:t>
          </a:r>
        </a:p>
      </dgm:t>
    </dgm:pt>
    <dgm:pt modelId="{160736E1-4945-4F27-867B-B6AEBEAFE172}" type="parTrans" cxnId="{6156055E-2E5B-410E-AA51-54682D83244D}">
      <dgm:prSet/>
      <dgm:spPr/>
      <dgm:t>
        <a:bodyPr/>
        <a:lstStyle/>
        <a:p>
          <a:endParaRPr lang="en-US"/>
        </a:p>
      </dgm:t>
    </dgm:pt>
    <dgm:pt modelId="{F18C94B8-7414-4E6F-A79B-2467315B34D0}" type="sibTrans" cxnId="{6156055E-2E5B-410E-AA51-54682D83244D}">
      <dgm:prSet/>
      <dgm:spPr/>
      <dgm:t>
        <a:bodyPr/>
        <a:lstStyle/>
        <a:p>
          <a:endParaRPr lang="en-US"/>
        </a:p>
      </dgm:t>
    </dgm:pt>
    <dgm:pt modelId="{D53BB372-CA89-4EED-8EB4-7B75099E1586}">
      <dgm:prSet phldrT="[Text]"/>
      <dgm:spPr/>
      <dgm:t>
        <a:bodyPr/>
        <a:lstStyle/>
        <a:p>
          <a:r>
            <a:rPr lang="en-US" dirty="0"/>
            <a:t>Male Laborers  </a:t>
          </a:r>
        </a:p>
      </dgm:t>
    </dgm:pt>
    <dgm:pt modelId="{D147197C-7009-44B9-9CAB-DD22027A2771}" type="parTrans" cxnId="{A92EA421-9531-4B55-BABC-2C67E68A2DBB}">
      <dgm:prSet/>
      <dgm:spPr/>
      <dgm:t>
        <a:bodyPr/>
        <a:lstStyle/>
        <a:p>
          <a:endParaRPr lang="en-US"/>
        </a:p>
      </dgm:t>
    </dgm:pt>
    <dgm:pt modelId="{4D99B295-C14A-44BE-B7A8-12220822281A}" type="sibTrans" cxnId="{A92EA421-9531-4B55-BABC-2C67E68A2DBB}">
      <dgm:prSet/>
      <dgm:spPr/>
      <dgm:t>
        <a:bodyPr/>
        <a:lstStyle/>
        <a:p>
          <a:endParaRPr lang="en-US"/>
        </a:p>
      </dgm:t>
    </dgm:pt>
    <dgm:pt modelId="{82B1F556-1A23-4AA2-8EF8-93179B28806E}">
      <dgm:prSet phldrT="[Text]"/>
      <dgm:spPr/>
      <dgm:t>
        <a:bodyPr/>
        <a:lstStyle/>
        <a:p>
          <a:r>
            <a:rPr lang="en-US" dirty="0" smtClean="0"/>
            <a:t>Across all income </a:t>
          </a:r>
          <a:r>
            <a:rPr lang="en-US" dirty="0"/>
            <a:t>group customers</a:t>
          </a:r>
        </a:p>
      </dgm:t>
    </dgm:pt>
    <dgm:pt modelId="{B265920D-B712-46B1-A733-CC14E80D0A8F}" type="sibTrans" cxnId="{C9A4EF43-8B10-41F8-891E-1FA60C93972E}">
      <dgm:prSet/>
      <dgm:spPr/>
      <dgm:t>
        <a:bodyPr/>
        <a:lstStyle/>
        <a:p>
          <a:endParaRPr lang="en-US"/>
        </a:p>
      </dgm:t>
    </dgm:pt>
    <dgm:pt modelId="{F13CA11B-DC42-412A-8481-BC99418256BB}" type="parTrans" cxnId="{C9A4EF43-8B10-41F8-891E-1FA60C93972E}">
      <dgm:prSet/>
      <dgm:spPr/>
      <dgm:t>
        <a:bodyPr/>
        <a:lstStyle/>
        <a:p>
          <a:endParaRPr lang="en-US"/>
        </a:p>
      </dgm:t>
    </dgm:pt>
    <dgm:pt modelId="{2C657B1F-175D-4520-8F4B-5DD09956BB77}">
      <dgm:prSet phldrT="[Text]"/>
      <dgm:spPr/>
      <dgm:t>
        <a:bodyPr/>
        <a:lstStyle/>
        <a:p>
          <a:r>
            <a:rPr lang="en-US" dirty="0"/>
            <a:t>College going males</a:t>
          </a:r>
        </a:p>
      </dgm:t>
    </dgm:pt>
    <dgm:pt modelId="{26C2CB65-1DE9-4E60-8C7D-049950FDE9C8}" type="parTrans" cxnId="{9B90536C-3539-4457-9055-020AAE35FEFD}">
      <dgm:prSet/>
      <dgm:spPr/>
      <dgm:t>
        <a:bodyPr/>
        <a:lstStyle/>
        <a:p>
          <a:endParaRPr lang="en-US"/>
        </a:p>
      </dgm:t>
    </dgm:pt>
    <dgm:pt modelId="{97787D66-EF8B-4149-93D5-55C43A9DA3AC}" type="sibTrans" cxnId="{9B90536C-3539-4457-9055-020AAE35FEFD}">
      <dgm:prSet/>
      <dgm:spPr/>
      <dgm:t>
        <a:bodyPr/>
        <a:lstStyle/>
        <a:p>
          <a:endParaRPr lang="en-US"/>
        </a:p>
      </dgm:t>
    </dgm:pt>
    <dgm:pt modelId="{FFED3050-C70F-426D-99B3-16DAF1EA5C69}">
      <dgm:prSet phldrT="[Text]"/>
      <dgm:spPr/>
      <dgm:t>
        <a:bodyPr/>
        <a:lstStyle/>
        <a:p>
          <a:r>
            <a:rPr lang="en-US" dirty="0"/>
            <a:t>Family size of 2- </a:t>
          </a:r>
          <a:r>
            <a:rPr lang="en-US" dirty="0" smtClean="0"/>
            <a:t>5 </a:t>
          </a:r>
          <a:r>
            <a:rPr lang="en-US" dirty="0"/>
            <a:t>people</a:t>
          </a:r>
        </a:p>
      </dgm:t>
    </dgm:pt>
    <dgm:pt modelId="{0FE57F74-250A-424B-9A27-B0A2657042BA}" type="parTrans" cxnId="{F178E026-386A-417A-B067-409412CD477E}">
      <dgm:prSet/>
      <dgm:spPr/>
      <dgm:t>
        <a:bodyPr/>
        <a:lstStyle/>
        <a:p>
          <a:endParaRPr lang="en-US"/>
        </a:p>
      </dgm:t>
    </dgm:pt>
    <dgm:pt modelId="{1CB9721A-7F4C-4330-874D-30EC494E19E3}" type="sibTrans" cxnId="{F178E026-386A-417A-B067-409412CD477E}">
      <dgm:prSet/>
      <dgm:spPr/>
      <dgm:t>
        <a:bodyPr/>
        <a:lstStyle/>
        <a:p>
          <a:endParaRPr lang="en-US"/>
        </a:p>
      </dgm:t>
    </dgm:pt>
    <dgm:pt modelId="{7A36A422-1230-4E60-9FC0-C8AD1DCE9914}" type="pres">
      <dgm:prSet presAssocID="{CA2D85E2-4ED2-4ABB-B7B6-EBF9C3A59E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60AF091-A972-4BCE-B341-A97C3A648C14}" type="pres">
      <dgm:prSet presAssocID="{CA2D85E2-4ED2-4ABB-B7B6-EBF9C3A59E05}" presName="Name1" presStyleCnt="0"/>
      <dgm:spPr/>
    </dgm:pt>
    <dgm:pt modelId="{6BE83A51-D533-4497-BD21-6AC6877D6242}" type="pres">
      <dgm:prSet presAssocID="{CA2D85E2-4ED2-4ABB-B7B6-EBF9C3A59E05}" presName="cycle" presStyleCnt="0"/>
      <dgm:spPr/>
    </dgm:pt>
    <dgm:pt modelId="{BBEA6CB0-C0FC-4D8A-B60B-664388393E69}" type="pres">
      <dgm:prSet presAssocID="{CA2D85E2-4ED2-4ABB-B7B6-EBF9C3A59E05}" presName="srcNode" presStyleLbl="node1" presStyleIdx="0" presStyleCnt="5"/>
      <dgm:spPr/>
    </dgm:pt>
    <dgm:pt modelId="{7B194DC2-A948-4BB9-9482-37CE79150E43}" type="pres">
      <dgm:prSet presAssocID="{CA2D85E2-4ED2-4ABB-B7B6-EBF9C3A59E05}" presName="conn" presStyleLbl="parChTrans1D2" presStyleIdx="0" presStyleCnt="1"/>
      <dgm:spPr/>
      <dgm:t>
        <a:bodyPr/>
        <a:lstStyle/>
        <a:p>
          <a:endParaRPr lang="en-US"/>
        </a:p>
      </dgm:t>
    </dgm:pt>
    <dgm:pt modelId="{C73820C3-3441-4A2D-B0E8-B05336879E2D}" type="pres">
      <dgm:prSet presAssocID="{CA2D85E2-4ED2-4ABB-B7B6-EBF9C3A59E05}" presName="extraNode" presStyleLbl="node1" presStyleIdx="0" presStyleCnt="5"/>
      <dgm:spPr/>
    </dgm:pt>
    <dgm:pt modelId="{310FB547-72D6-4FBD-846B-0D06F02B4492}" type="pres">
      <dgm:prSet presAssocID="{CA2D85E2-4ED2-4ABB-B7B6-EBF9C3A59E05}" presName="dstNode" presStyleLbl="node1" presStyleIdx="0" presStyleCnt="5"/>
      <dgm:spPr/>
    </dgm:pt>
    <dgm:pt modelId="{0C47BD6C-DCA1-469E-B7B2-BC79CBC2353F}" type="pres">
      <dgm:prSet presAssocID="{82B1F556-1A23-4AA2-8EF8-93179B28806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DB377-E086-426C-AEE2-EC73440ABECD}" type="pres">
      <dgm:prSet presAssocID="{82B1F556-1A23-4AA2-8EF8-93179B28806E}" presName="accent_1" presStyleCnt="0"/>
      <dgm:spPr/>
    </dgm:pt>
    <dgm:pt modelId="{BD0925CD-0285-452E-AAC0-DAE9A120573F}" type="pres">
      <dgm:prSet presAssocID="{82B1F556-1A23-4AA2-8EF8-93179B28806E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0EE9FDF-DB98-4F75-92AF-DB47F2B9CE43}" type="pres">
      <dgm:prSet presAssocID="{642C1432-574C-47CB-93CC-C38D4EA8503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7EF48-9E18-4438-BCD3-92E10C731DEB}" type="pres">
      <dgm:prSet presAssocID="{642C1432-574C-47CB-93CC-C38D4EA8503D}" presName="accent_2" presStyleCnt="0"/>
      <dgm:spPr/>
    </dgm:pt>
    <dgm:pt modelId="{451F4370-1F20-446B-AF34-8E542DC4F7E7}" type="pres">
      <dgm:prSet presAssocID="{642C1432-574C-47CB-93CC-C38D4EA8503D}" presName="accentRepeatNode" presStyleLbl="solidFgAcc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2EC38BD-01ED-4003-BC3B-7B54F44FD335}" type="pres">
      <dgm:prSet presAssocID="{D53BB372-CA89-4EED-8EB4-7B75099E158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791F5-2BEA-4198-856C-83ED841350D6}" type="pres">
      <dgm:prSet presAssocID="{D53BB372-CA89-4EED-8EB4-7B75099E1586}" presName="accent_3" presStyleCnt="0"/>
      <dgm:spPr/>
    </dgm:pt>
    <dgm:pt modelId="{0FB39B15-FA04-4F79-B0DD-0F8712408846}" type="pres">
      <dgm:prSet presAssocID="{D53BB372-CA89-4EED-8EB4-7B75099E1586}" presName="accentRepeatNode" presStyleLbl="solidFgAcc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4427B8B8-3B06-4B9C-BE3A-B05FC6FCE717}" type="pres">
      <dgm:prSet presAssocID="{2C657B1F-175D-4520-8F4B-5DD09956BB7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86ED9-B5E0-4761-9D70-C92AF403E4B5}" type="pres">
      <dgm:prSet presAssocID="{2C657B1F-175D-4520-8F4B-5DD09956BB77}" presName="accent_4" presStyleCnt="0"/>
      <dgm:spPr/>
    </dgm:pt>
    <dgm:pt modelId="{336A66FB-DD69-4BF5-A52A-F00313B81703}" type="pres">
      <dgm:prSet presAssocID="{2C657B1F-175D-4520-8F4B-5DD09956BB77}" presName="accentRepeatNode" presStyleLbl="solidFgAcc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155C38FC-16F7-4BAB-BED4-5AF2647A5FBC}" type="pres">
      <dgm:prSet presAssocID="{FFED3050-C70F-426D-99B3-16DAF1EA5C6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746AD-A8A7-432A-B0B3-D95CAD403A1D}" type="pres">
      <dgm:prSet presAssocID="{FFED3050-C70F-426D-99B3-16DAF1EA5C69}" presName="accent_5" presStyleCnt="0"/>
      <dgm:spPr/>
    </dgm:pt>
    <dgm:pt modelId="{293D10AB-A396-4405-AE03-25C72E1DF0D0}" type="pres">
      <dgm:prSet presAssocID="{FFED3050-C70F-426D-99B3-16DAF1EA5C69}" presName="accentRepeatNode" presStyleLbl="solidFgAcc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B90536C-3539-4457-9055-020AAE35FEFD}" srcId="{CA2D85E2-4ED2-4ABB-B7B6-EBF9C3A59E05}" destId="{2C657B1F-175D-4520-8F4B-5DD09956BB77}" srcOrd="3" destOrd="0" parTransId="{26C2CB65-1DE9-4E60-8C7D-049950FDE9C8}" sibTransId="{97787D66-EF8B-4149-93D5-55C43A9DA3AC}"/>
    <dgm:cxn modelId="{C9A4EF43-8B10-41F8-891E-1FA60C93972E}" srcId="{CA2D85E2-4ED2-4ABB-B7B6-EBF9C3A59E05}" destId="{82B1F556-1A23-4AA2-8EF8-93179B28806E}" srcOrd="0" destOrd="0" parTransId="{F13CA11B-DC42-412A-8481-BC99418256BB}" sibTransId="{B265920D-B712-46B1-A733-CC14E80D0A8F}"/>
    <dgm:cxn modelId="{B4B4DB0A-EE83-45B6-8B6B-018DF164320A}" type="presOf" srcId="{2C657B1F-175D-4520-8F4B-5DD09956BB77}" destId="{4427B8B8-3B06-4B9C-BE3A-B05FC6FCE717}" srcOrd="0" destOrd="0" presId="urn:microsoft.com/office/officeart/2008/layout/VerticalCurvedList"/>
    <dgm:cxn modelId="{D3DEBD24-BF6A-4DDE-A4AC-6748E73695AF}" type="presOf" srcId="{82B1F556-1A23-4AA2-8EF8-93179B28806E}" destId="{0C47BD6C-DCA1-469E-B7B2-BC79CBC2353F}" srcOrd="0" destOrd="0" presId="urn:microsoft.com/office/officeart/2008/layout/VerticalCurvedList"/>
    <dgm:cxn modelId="{19C49454-E1FB-4085-B8A4-4F056302C12F}" type="presOf" srcId="{B265920D-B712-46B1-A733-CC14E80D0A8F}" destId="{7B194DC2-A948-4BB9-9482-37CE79150E43}" srcOrd="0" destOrd="0" presId="urn:microsoft.com/office/officeart/2008/layout/VerticalCurvedList"/>
    <dgm:cxn modelId="{58E2AE33-FAB6-4783-ABBE-81F54061E47F}" type="presOf" srcId="{CA2D85E2-4ED2-4ABB-B7B6-EBF9C3A59E05}" destId="{7A36A422-1230-4E60-9FC0-C8AD1DCE9914}" srcOrd="0" destOrd="0" presId="urn:microsoft.com/office/officeart/2008/layout/VerticalCurvedList"/>
    <dgm:cxn modelId="{A7D31838-899B-476A-B0FD-0480F302BF52}" type="presOf" srcId="{642C1432-574C-47CB-93CC-C38D4EA8503D}" destId="{60EE9FDF-DB98-4F75-92AF-DB47F2B9CE43}" srcOrd="0" destOrd="0" presId="urn:microsoft.com/office/officeart/2008/layout/VerticalCurvedList"/>
    <dgm:cxn modelId="{9F71D6F9-F030-4F0E-A0AC-176FA049D98B}" type="presOf" srcId="{D53BB372-CA89-4EED-8EB4-7B75099E1586}" destId="{62EC38BD-01ED-4003-BC3B-7B54F44FD335}" srcOrd="0" destOrd="0" presId="urn:microsoft.com/office/officeart/2008/layout/VerticalCurvedList"/>
    <dgm:cxn modelId="{F178E026-386A-417A-B067-409412CD477E}" srcId="{CA2D85E2-4ED2-4ABB-B7B6-EBF9C3A59E05}" destId="{FFED3050-C70F-426D-99B3-16DAF1EA5C69}" srcOrd="4" destOrd="0" parTransId="{0FE57F74-250A-424B-9A27-B0A2657042BA}" sibTransId="{1CB9721A-7F4C-4330-874D-30EC494E19E3}"/>
    <dgm:cxn modelId="{6156055E-2E5B-410E-AA51-54682D83244D}" srcId="{CA2D85E2-4ED2-4ABB-B7B6-EBF9C3A59E05}" destId="{642C1432-574C-47CB-93CC-C38D4EA8503D}" srcOrd="1" destOrd="0" parTransId="{160736E1-4945-4F27-867B-B6AEBEAFE172}" sibTransId="{F18C94B8-7414-4E6F-A79B-2467315B34D0}"/>
    <dgm:cxn modelId="{A82C2B5B-09CB-4C3D-96F3-7CEB4619C455}" type="presOf" srcId="{FFED3050-C70F-426D-99B3-16DAF1EA5C69}" destId="{155C38FC-16F7-4BAB-BED4-5AF2647A5FBC}" srcOrd="0" destOrd="0" presId="urn:microsoft.com/office/officeart/2008/layout/VerticalCurvedList"/>
    <dgm:cxn modelId="{A92EA421-9531-4B55-BABC-2C67E68A2DBB}" srcId="{CA2D85E2-4ED2-4ABB-B7B6-EBF9C3A59E05}" destId="{D53BB372-CA89-4EED-8EB4-7B75099E1586}" srcOrd="2" destOrd="0" parTransId="{D147197C-7009-44B9-9CAB-DD22027A2771}" sibTransId="{4D99B295-C14A-44BE-B7A8-12220822281A}"/>
    <dgm:cxn modelId="{55D04186-E768-4110-9C04-D6814E3B42E8}" type="presParOf" srcId="{7A36A422-1230-4E60-9FC0-C8AD1DCE9914}" destId="{C60AF091-A972-4BCE-B341-A97C3A648C14}" srcOrd="0" destOrd="0" presId="urn:microsoft.com/office/officeart/2008/layout/VerticalCurvedList"/>
    <dgm:cxn modelId="{F33BCF07-2AF0-4C17-9256-E0AF6AEEED51}" type="presParOf" srcId="{C60AF091-A972-4BCE-B341-A97C3A648C14}" destId="{6BE83A51-D533-4497-BD21-6AC6877D6242}" srcOrd="0" destOrd="0" presId="urn:microsoft.com/office/officeart/2008/layout/VerticalCurvedList"/>
    <dgm:cxn modelId="{E587BB3E-9867-4B04-8698-4E57A059106A}" type="presParOf" srcId="{6BE83A51-D533-4497-BD21-6AC6877D6242}" destId="{BBEA6CB0-C0FC-4D8A-B60B-664388393E69}" srcOrd="0" destOrd="0" presId="urn:microsoft.com/office/officeart/2008/layout/VerticalCurvedList"/>
    <dgm:cxn modelId="{23A03695-3B5F-47FA-86DB-C192E7779209}" type="presParOf" srcId="{6BE83A51-D533-4497-BD21-6AC6877D6242}" destId="{7B194DC2-A948-4BB9-9482-37CE79150E43}" srcOrd="1" destOrd="0" presId="urn:microsoft.com/office/officeart/2008/layout/VerticalCurvedList"/>
    <dgm:cxn modelId="{855D30D4-554F-402A-AFCC-B26617AA252F}" type="presParOf" srcId="{6BE83A51-D533-4497-BD21-6AC6877D6242}" destId="{C73820C3-3441-4A2D-B0E8-B05336879E2D}" srcOrd="2" destOrd="0" presId="urn:microsoft.com/office/officeart/2008/layout/VerticalCurvedList"/>
    <dgm:cxn modelId="{95F89FBB-911B-4694-879F-427108A4CA94}" type="presParOf" srcId="{6BE83A51-D533-4497-BD21-6AC6877D6242}" destId="{310FB547-72D6-4FBD-846B-0D06F02B4492}" srcOrd="3" destOrd="0" presId="urn:microsoft.com/office/officeart/2008/layout/VerticalCurvedList"/>
    <dgm:cxn modelId="{94E9AC9B-26FE-4E60-88D2-DDA7D9DADC64}" type="presParOf" srcId="{C60AF091-A972-4BCE-B341-A97C3A648C14}" destId="{0C47BD6C-DCA1-469E-B7B2-BC79CBC2353F}" srcOrd="1" destOrd="0" presId="urn:microsoft.com/office/officeart/2008/layout/VerticalCurvedList"/>
    <dgm:cxn modelId="{8C616ED6-0BC7-4F54-B94D-EEC0E45896D7}" type="presParOf" srcId="{C60AF091-A972-4BCE-B341-A97C3A648C14}" destId="{D36DB377-E086-426C-AEE2-EC73440ABECD}" srcOrd="2" destOrd="0" presId="urn:microsoft.com/office/officeart/2008/layout/VerticalCurvedList"/>
    <dgm:cxn modelId="{590824A2-ACA1-445D-8CA7-2C8393A5354B}" type="presParOf" srcId="{D36DB377-E086-426C-AEE2-EC73440ABECD}" destId="{BD0925CD-0285-452E-AAC0-DAE9A120573F}" srcOrd="0" destOrd="0" presId="urn:microsoft.com/office/officeart/2008/layout/VerticalCurvedList"/>
    <dgm:cxn modelId="{4A969F37-7A28-41D4-8C7D-B34D05C585D5}" type="presParOf" srcId="{C60AF091-A972-4BCE-B341-A97C3A648C14}" destId="{60EE9FDF-DB98-4F75-92AF-DB47F2B9CE43}" srcOrd="3" destOrd="0" presId="urn:microsoft.com/office/officeart/2008/layout/VerticalCurvedList"/>
    <dgm:cxn modelId="{A8E51474-FF38-476E-A0A0-EA99F01E8E9A}" type="presParOf" srcId="{C60AF091-A972-4BCE-B341-A97C3A648C14}" destId="{68E7EF48-9E18-4438-BCD3-92E10C731DEB}" srcOrd="4" destOrd="0" presId="urn:microsoft.com/office/officeart/2008/layout/VerticalCurvedList"/>
    <dgm:cxn modelId="{857BD27E-D13D-4AFA-887C-E905CB1176B9}" type="presParOf" srcId="{68E7EF48-9E18-4438-BCD3-92E10C731DEB}" destId="{451F4370-1F20-446B-AF34-8E542DC4F7E7}" srcOrd="0" destOrd="0" presId="urn:microsoft.com/office/officeart/2008/layout/VerticalCurvedList"/>
    <dgm:cxn modelId="{411EDE10-6167-4AE0-A969-092BA8C0EED0}" type="presParOf" srcId="{C60AF091-A972-4BCE-B341-A97C3A648C14}" destId="{62EC38BD-01ED-4003-BC3B-7B54F44FD335}" srcOrd="5" destOrd="0" presId="urn:microsoft.com/office/officeart/2008/layout/VerticalCurvedList"/>
    <dgm:cxn modelId="{300D325A-26DC-44F2-9C26-164BB6087C8D}" type="presParOf" srcId="{C60AF091-A972-4BCE-B341-A97C3A648C14}" destId="{46C791F5-2BEA-4198-856C-83ED841350D6}" srcOrd="6" destOrd="0" presId="urn:microsoft.com/office/officeart/2008/layout/VerticalCurvedList"/>
    <dgm:cxn modelId="{A0F88E47-B921-40A3-AD43-2C685279F8A7}" type="presParOf" srcId="{46C791F5-2BEA-4198-856C-83ED841350D6}" destId="{0FB39B15-FA04-4F79-B0DD-0F8712408846}" srcOrd="0" destOrd="0" presId="urn:microsoft.com/office/officeart/2008/layout/VerticalCurvedList"/>
    <dgm:cxn modelId="{33AD46B3-E915-4E11-9F97-156767E6203F}" type="presParOf" srcId="{C60AF091-A972-4BCE-B341-A97C3A648C14}" destId="{4427B8B8-3B06-4B9C-BE3A-B05FC6FCE717}" srcOrd="7" destOrd="0" presId="urn:microsoft.com/office/officeart/2008/layout/VerticalCurvedList"/>
    <dgm:cxn modelId="{8535A599-89A0-4B29-8F31-10AC71E8C255}" type="presParOf" srcId="{C60AF091-A972-4BCE-B341-A97C3A648C14}" destId="{6C686ED9-B5E0-4761-9D70-C92AF403E4B5}" srcOrd="8" destOrd="0" presId="urn:microsoft.com/office/officeart/2008/layout/VerticalCurvedList"/>
    <dgm:cxn modelId="{84B5629D-96B8-4344-9D82-D65B0E289B34}" type="presParOf" srcId="{6C686ED9-B5E0-4761-9D70-C92AF403E4B5}" destId="{336A66FB-DD69-4BF5-A52A-F00313B81703}" srcOrd="0" destOrd="0" presId="urn:microsoft.com/office/officeart/2008/layout/VerticalCurvedList"/>
    <dgm:cxn modelId="{5EB6DADD-19D1-4078-956E-1DF8DB4E70EF}" type="presParOf" srcId="{C60AF091-A972-4BCE-B341-A97C3A648C14}" destId="{155C38FC-16F7-4BAB-BED4-5AF2647A5FBC}" srcOrd="9" destOrd="0" presId="urn:microsoft.com/office/officeart/2008/layout/VerticalCurvedList"/>
    <dgm:cxn modelId="{E5E5EA14-BBBE-4A14-8D5C-F8FBC0C914A1}" type="presParOf" srcId="{C60AF091-A972-4BCE-B341-A97C3A648C14}" destId="{F6C746AD-A8A7-432A-B0B3-D95CAD403A1D}" srcOrd="10" destOrd="0" presId="urn:microsoft.com/office/officeart/2008/layout/VerticalCurvedList"/>
    <dgm:cxn modelId="{80B6C40B-51A2-4A18-9E57-858BB67378CB}" type="presParOf" srcId="{F6C746AD-A8A7-432A-B0B3-D95CAD403A1D}" destId="{293D10AB-A396-4405-AE03-25C72E1DF0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D85E2-4ED2-4ABB-B7B6-EBF9C3A59E05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ED6F86-0156-4C72-B8AF-232F9AE8A254}">
      <dgm:prSet phldrT="[Text]"/>
      <dgm:spPr/>
      <dgm:t>
        <a:bodyPr/>
        <a:lstStyle/>
        <a:p>
          <a:r>
            <a:rPr lang="en-US" dirty="0"/>
            <a:t>Preferred </a:t>
          </a:r>
          <a:r>
            <a:rPr lang="en-US"/>
            <a:t>by </a:t>
          </a:r>
          <a:r>
            <a:rPr lang="en-US" smtClean="0"/>
            <a:t>household </a:t>
          </a:r>
          <a:r>
            <a:rPr lang="en-US" dirty="0"/>
            <a:t>customers</a:t>
          </a:r>
        </a:p>
      </dgm:t>
    </dgm:pt>
    <dgm:pt modelId="{01B4C02A-1C8D-400F-A5D7-B59604E13CE1}" type="parTrans" cxnId="{0AA66177-6022-4926-A09C-8E86B7BB7183}">
      <dgm:prSet/>
      <dgm:spPr/>
      <dgm:t>
        <a:bodyPr/>
        <a:lstStyle/>
        <a:p>
          <a:endParaRPr lang="en-US"/>
        </a:p>
      </dgm:t>
    </dgm:pt>
    <dgm:pt modelId="{E4BB6C3C-5312-466D-8B39-B1710C5FD79D}" type="sibTrans" cxnId="{0AA66177-6022-4926-A09C-8E86B7BB7183}">
      <dgm:prSet/>
      <dgm:spPr/>
      <dgm:t>
        <a:bodyPr/>
        <a:lstStyle/>
        <a:p>
          <a:endParaRPr lang="en-US"/>
        </a:p>
      </dgm:t>
    </dgm:pt>
    <dgm:pt modelId="{82B1F556-1A23-4AA2-8EF8-93179B28806E}">
      <dgm:prSet phldrT="[Text]"/>
      <dgm:spPr/>
      <dgm:t>
        <a:bodyPr/>
        <a:lstStyle/>
        <a:p>
          <a:r>
            <a:rPr lang="en-US" dirty="0"/>
            <a:t>High income group and low fat eating customers</a:t>
          </a:r>
        </a:p>
      </dgm:t>
    </dgm:pt>
    <dgm:pt modelId="{F13CA11B-DC42-412A-8481-BC99418256BB}" type="parTrans" cxnId="{C9A4EF43-8B10-41F8-891E-1FA60C93972E}">
      <dgm:prSet/>
      <dgm:spPr/>
      <dgm:t>
        <a:bodyPr/>
        <a:lstStyle/>
        <a:p>
          <a:endParaRPr lang="en-US"/>
        </a:p>
      </dgm:t>
    </dgm:pt>
    <dgm:pt modelId="{B265920D-B712-46B1-A733-CC14E80D0A8F}" type="sibTrans" cxnId="{C9A4EF43-8B10-41F8-891E-1FA60C93972E}">
      <dgm:prSet/>
      <dgm:spPr/>
      <dgm:t>
        <a:bodyPr/>
        <a:lstStyle/>
        <a:p>
          <a:endParaRPr lang="en-US"/>
        </a:p>
      </dgm:t>
    </dgm:pt>
    <dgm:pt modelId="{642C1432-574C-47CB-93CC-C38D4EA8503D}">
      <dgm:prSet phldrT="[Text]"/>
      <dgm:spPr/>
      <dgm:t>
        <a:bodyPr/>
        <a:lstStyle/>
        <a:p>
          <a:r>
            <a:rPr lang="en-US" dirty="0"/>
            <a:t>Female </a:t>
          </a:r>
          <a:r>
            <a:rPr lang="en-US" dirty="0" smtClean="0"/>
            <a:t>Home makers</a:t>
          </a:r>
          <a:endParaRPr lang="en-US" dirty="0"/>
        </a:p>
      </dgm:t>
    </dgm:pt>
    <dgm:pt modelId="{160736E1-4945-4F27-867B-B6AEBEAFE172}" type="parTrans" cxnId="{6156055E-2E5B-410E-AA51-54682D83244D}">
      <dgm:prSet/>
      <dgm:spPr/>
      <dgm:t>
        <a:bodyPr/>
        <a:lstStyle/>
        <a:p>
          <a:endParaRPr lang="en-US"/>
        </a:p>
      </dgm:t>
    </dgm:pt>
    <dgm:pt modelId="{F18C94B8-7414-4E6F-A79B-2467315B34D0}" type="sibTrans" cxnId="{6156055E-2E5B-410E-AA51-54682D83244D}">
      <dgm:prSet/>
      <dgm:spPr/>
      <dgm:t>
        <a:bodyPr/>
        <a:lstStyle/>
        <a:p>
          <a:endParaRPr lang="en-US"/>
        </a:p>
      </dgm:t>
    </dgm:pt>
    <dgm:pt modelId="{F2E0B07B-77A5-419B-AB17-71C6B577A3F6}">
      <dgm:prSet phldrT="[Text]"/>
      <dgm:spPr/>
      <dgm:t>
        <a:bodyPr/>
        <a:lstStyle/>
        <a:p>
          <a:r>
            <a:rPr lang="en-US" dirty="0"/>
            <a:t>College graduated males</a:t>
          </a:r>
        </a:p>
      </dgm:t>
    </dgm:pt>
    <dgm:pt modelId="{C8C83F46-E1B2-49C0-B243-1FE8202686D7}" type="parTrans" cxnId="{4A56620A-1F03-4FCD-B61B-4943FAE177C0}">
      <dgm:prSet/>
      <dgm:spPr/>
      <dgm:t>
        <a:bodyPr/>
        <a:lstStyle/>
        <a:p>
          <a:endParaRPr lang="en-US"/>
        </a:p>
      </dgm:t>
    </dgm:pt>
    <dgm:pt modelId="{C7F638C6-0FA0-423E-8CD5-71EC315F45DE}" type="sibTrans" cxnId="{4A56620A-1F03-4FCD-B61B-4943FAE177C0}">
      <dgm:prSet/>
      <dgm:spPr/>
      <dgm:t>
        <a:bodyPr/>
        <a:lstStyle/>
        <a:p>
          <a:endParaRPr lang="en-US"/>
        </a:p>
      </dgm:t>
    </dgm:pt>
    <dgm:pt modelId="{7A36A422-1230-4E60-9FC0-C8AD1DCE9914}" type="pres">
      <dgm:prSet presAssocID="{CA2D85E2-4ED2-4ABB-B7B6-EBF9C3A59E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60AF091-A972-4BCE-B341-A97C3A648C14}" type="pres">
      <dgm:prSet presAssocID="{CA2D85E2-4ED2-4ABB-B7B6-EBF9C3A59E05}" presName="Name1" presStyleCnt="0"/>
      <dgm:spPr/>
    </dgm:pt>
    <dgm:pt modelId="{6BE83A51-D533-4497-BD21-6AC6877D6242}" type="pres">
      <dgm:prSet presAssocID="{CA2D85E2-4ED2-4ABB-B7B6-EBF9C3A59E05}" presName="cycle" presStyleCnt="0"/>
      <dgm:spPr/>
    </dgm:pt>
    <dgm:pt modelId="{BBEA6CB0-C0FC-4D8A-B60B-664388393E69}" type="pres">
      <dgm:prSet presAssocID="{CA2D85E2-4ED2-4ABB-B7B6-EBF9C3A59E05}" presName="srcNode" presStyleLbl="node1" presStyleIdx="0" presStyleCnt="4"/>
      <dgm:spPr/>
    </dgm:pt>
    <dgm:pt modelId="{7B194DC2-A948-4BB9-9482-37CE79150E43}" type="pres">
      <dgm:prSet presAssocID="{CA2D85E2-4ED2-4ABB-B7B6-EBF9C3A59E05}" presName="conn" presStyleLbl="parChTrans1D2" presStyleIdx="0" presStyleCnt="1"/>
      <dgm:spPr/>
      <dgm:t>
        <a:bodyPr/>
        <a:lstStyle/>
        <a:p>
          <a:endParaRPr lang="en-US"/>
        </a:p>
      </dgm:t>
    </dgm:pt>
    <dgm:pt modelId="{C73820C3-3441-4A2D-B0E8-B05336879E2D}" type="pres">
      <dgm:prSet presAssocID="{CA2D85E2-4ED2-4ABB-B7B6-EBF9C3A59E05}" presName="extraNode" presStyleLbl="node1" presStyleIdx="0" presStyleCnt="4"/>
      <dgm:spPr/>
    </dgm:pt>
    <dgm:pt modelId="{310FB547-72D6-4FBD-846B-0D06F02B4492}" type="pres">
      <dgm:prSet presAssocID="{CA2D85E2-4ED2-4ABB-B7B6-EBF9C3A59E05}" presName="dstNode" presStyleLbl="node1" presStyleIdx="0" presStyleCnt="4"/>
      <dgm:spPr/>
    </dgm:pt>
    <dgm:pt modelId="{EEB743AB-D9AC-49C8-A371-3090A77CB270}" type="pres">
      <dgm:prSet presAssocID="{16ED6F86-0156-4C72-B8AF-232F9AE8A2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3BA57-5194-4E07-B4F6-DFF9826B205A}" type="pres">
      <dgm:prSet presAssocID="{16ED6F86-0156-4C72-B8AF-232F9AE8A254}" presName="accent_1" presStyleCnt="0"/>
      <dgm:spPr/>
    </dgm:pt>
    <dgm:pt modelId="{3D5F02AA-94CC-48CB-B246-A8985C433414}" type="pres">
      <dgm:prSet presAssocID="{16ED6F86-0156-4C72-B8AF-232F9AE8A254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4446577-E60F-47E6-B767-99F6F8D0D34F}" type="pres">
      <dgm:prSet presAssocID="{82B1F556-1A23-4AA2-8EF8-93179B28806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348B5F-69F0-442B-8F02-A4D8D0D9D74F}" type="pres">
      <dgm:prSet presAssocID="{82B1F556-1A23-4AA2-8EF8-93179B28806E}" presName="accent_2" presStyleCnt="0"/>
      <dgm:spPr/>
    </dgm:pt>
    <dgm:pt modelId="{BD0925CD-0285-452E-AAC0-DAE9A120573F}" type="pres">
      <dgm:prSet presAssocID="{82B1F556-1A23-4AA2-8EF8-93179B28806E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CAFD132-B083-4157-A0F0-38C3352BC730}" type="pres">
      <dgm:prSet presAssocID="{642C1432-574C-47CB-93CC-C38D4EA8503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006B-7809-4405-A81E-4D18538B94F9}" type="pres">
      <dgm:prSet presAssocID="{642C1432-574C-47CB-93CC-C38D4EA8503D}" presName="accent_3" presStyleCnt="0"/>
      <dgm:spPr/>
    </dgm:pt>
    <dgm:pt modelId="{451F4370-1F20-446B-AF34-8E542DC4F7E7}" type="pres">
      <dgm:prSet presAssocID="{642C1432-574C-47CB-93CC-C38D4EA8503D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F21439DB-9E0E-4988-9A7A-A3654C654F99}" type="pres">
      <dgm:prSet presAssocID="{F2E0B07B-77A5-419B-AB17-71C6B577A3F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BE009-3680-46A4-8BCE-94BA89CA2F6B}" type="pres">
      <dgm:prSet presAssocID="{F2E0B07B-77A5-419B-AB17-71C6B577A3F6}" presName="accent_4" presStyleCnt="0"/>
      <dgm:spPr/>
    </dgm:pt>
    <dgm:pt modelId="{067DDFA8-AAE4-449C-BEAD-F164DB9C23E2}" type="pres">
      <dgm:prSet presAssocID="{F2E0B07B-77A5-419B-AB17-71C6B577A3F6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608EE971-49A5-47C1-947B-8F334554F352}" type="presOf" srcId="{82B1F556-1A23-4AA2-8EF8-93179B28806E}" destId="{B4446577-E60F-47E6-B767-99F6F8D0D34F}" srcOrd="0" destOrd="0" presId="urn:microsoft.com/office/officeart/2008/layout/VerticalCurvedList"/>
    <dgm:cxn modelId="{C9A4EF43-8B10-41F8-891E-1FA60C93972E}" srcId="{CA2D85E2-4ED2-4ABB-B7B6-EBF9C3A59E05}" destId="{82B1F556-1A23-4AA2-8EF8-93179B28806E}" srcOrd="1" destOrd="0" parTransId="{F13CA11B-DC42-412A-8481-BC99418256BB}" sibTransId="{B265920D-B712-46B1-A733-CC14E80D0A8F}"/>
    <dgm:cxn modelId="{7572D541-3C52-464C-99C6-90A900F8A098}" type="presOf" srcId="{F2E0B07B-77A5-419B-AB17-71C6B577A3F6}" destId="{F21439DB-9E0E-4988-9A7A-A3654C654F99}" srcOrd="0" destOrd="0" presId="urn:microsoft.com/office/officeart/2008/layout/VerticalCurvedList"/>
    <dgm:cxn modelId="{BA12510B-6C71-4442-949E-041AE96ED165}" type="presOf" srcId="{642C1432-574C-47CB-93CC-C38D4EA8503D}" destId="{FCAFD132-B083-4157-A0F0-38C3352BC730}" srcOrd="0" destOrd="0" presId="urn:microsoft.com/office/officeart/2008/layout/VerticalCurvedList"/>
    <dgm:cxn modelId="{3E740C86-7089-427F-BA9F-ED101102C809}" type="presOf" srcId="{CA2D85E2-4ED2-4ABB-B7B6-EBF9C3A59E05}" destId="{7A36A422-1230-4E60-9FC0-C8AD1DCE9914}" srcOrd="0" destOrd="0" presId="urn:microsoft.com/office/officeart/2008/layout/VerticalCurvedList"/>
    <dgm:cxn modelId="{0AA66177-6022-4926-A09C-8E86B7BB7183}" srcId="{CA2D85E2-4ED2-4ABB-B7B6-EBF9C3A59E05}" destId="{16ED6F86-0156-4C72-B8AF-232F9AE8A254}" srcOrd="0" destOrd="0" parTransId="{01B4C02A-1C8D-400F-A5D7-B59604E13CE1}" sibTransId="{E4BB6C3C-5312-466D-8B39-B1710C5FD79D}"/>
    <dgm:cxn modelId="{C48E28AC-A3E3-464A-8A84-D89426624B55}" type="presOf" srcId="{16ED6F86-0156-4C72-B8AF-232F9AE8A254}" destId="{EEB743AB-D9AC-49C8-A371-3090A77CB270}" srcOrd="0" destOrd="0" presId="urn:microsoft.com/office/officeart/2008/layout/VerticalCurvedList"/>
    <dgm:cxn modelId="{6156055E-2E5B-410E-AA51-54682D83244D}" srcId="{CA2D85E2-4ED2-4ABB-B7B6-EBF9C3A59E05}" destId="{642C1432-574C-47CB-93CC-C38D4EA8503D}" srcOrd="2" destOrd="0" parTransId="{160736E1-4945-4F27-867B-B6AEBEAFE172}" sibTransId="{F18C94B8-7414-4E6F-A79B-2467315B34D0}"/>
    <dgm:cxn modelId="{91BB3ADF-0A83-4623-8909-57B6F7FAE625}" type="presOf" srcId="{E4BB6C3C-5312-466D-8B39-B1710C5FD79D}" destId="{7B194DC2-A948-4BB9-9482-37CE79150E43}" srcOrd="0" destOrd="0" presId="urn:microsoft.com/office/officeart/2008/layout/VerticalCurvedList"/>
    <dgm:cxn modelId="{4A56620A-1F03-4FCD-B61B-4943FAE177C0}" srcId="{CA2D85E2-4ED2-4ABB-B7B6-EBF9C3A59E05}" destId="{F2E0B07B-77A5-419B-AB17-71C6B577A3F6}" srcOrd="3" destOrd="0" parTransId="{C8C83F46-E1B2-49C0-B243-1FE8202686D7}" sibTransId="{C7F638C6-0FA0-423E-8CD5-71EC315F45DE}"/>
    <dgm:cxn modelId="{63BAED8A-F4AE-43EF-8144-9904F01E5F39}" type="presParOf" srcId="{7A36A422-1230-4E60-9FC0-C8AD1DCE9914}" destId="{C60AF091-A972-4BCE-B341-A97C3A648C14}" srcOrd="0" destOrd="0" presId="urn:microsoft.com/office/officeart/2008/layout/VerticalCurvedList"/>
    <dgm:cxn modelId="{BD968C5D-E40A-46E3-B09E-75BBF1A45C14}" type="presParOf" srcId="{C60AF091-A972-4BCE-B341-A97C3A648C14}" destId="{6BE83A51-D533-4497-BD21-6AC6877D6242}" srcOrd="0" destOrd="0" presId="urn:microsoft.com/office/officeart/2008/layout/VerticalCurvedList"/>
    <dgm:cxn modelId="{BE3C6249-C69C-4B05-894A-18DDBEA9FB47}" type="presParOf" srcId="{6BE83A51-D533-4497-BD21-6AC6877D6242}" destId="{BBEA6CB0-C0FC-4D8A-B60B-664388393E69}" srcOrd="0" destOrd="0" presId="urn:microsoft.com/office/officeart/2008/layout/VerticalCurvedList"/>
    <dgm:cxn modelId="{67FE3375-C00C-4558-A4B7-69E23DC8372F}" type="presParOf" srcId="{6BE83A51-D533-4497-BD21-6AC6877D6242}" destId="{7B194DC2-A948-4BB9-9482-37CE79150E43}" srcOrd="1" destOrd="0" presId="urn:microsoft.com/office/officeart/2008/layout/VerticalCurvedList"/>
    <dgm:cxn modelId="{48493587-BDA2-4C2C-A856-80E3D8BDAA05}" type="presParOf" srcId="{6BE83A51-D533-4497-BD21-6AC6877D6242}" destId="{C73820C3-3441-4A2D-B0E8-B05336879E2D}" srcOrd="2" destOrd="0" presId="urn:microsoft.com/office/officeart/2008/layout/VerticalCurvedList"/>
    <dgm:cxn modelId="{A2362E36-DD1F-4A4C-98B2-DC59CEE2818D}" type="presParOf" srcId="{6BE83A51-D533-4497-BD21-6AC6877D6242}" destId="{310FB547-72D6-4FBD-846B-0D06F02B4492}" srcOrd="3" destOrd="0" presId="urn:microsoft.com/office/officeart/2008/layout/VerticalCurvedList"/>
    <dgm:cxn modelId="{A536C863-046E-4F53-9DFE-0669B7FDB7D0}" type="presParOf" srcId="{C60AF091-A972-4BCE-B341-A97C3A648C14}" destId="{EEB743AB-D9AC-49C8-A371-3090A77CB270}" srcOrd="1" destOrd="0" presId="urn:microsoft.com/office/officeart/2008/layout/VerticalCurvedList"/>
    <dgm:cxn modelId="{D7D1874D-71BF-4A7F-A648-52D63096D8DA}" type="presParOf" srcId="{C60AF091-A972-4BCE-B341-A97C3A648C14}" destId="{E943BA57-5194-4E07-B4F6-DFF9826B205A}" srcOrd="2" destOrd="0" presId="urn:microsoft.com/office/officeart/2008/layout/VerticalCurvedList"/>
    <dgm:cxn modelId="{A060F92E-74CA-4B0C-A424-13E09B66411D}" type="presParOf" srcId="{E943BA57-5194-4E07-B4F6-DFF9826B205A}" destId="{3D5F02AA-94CC-48CB-B246-A8985C433414}" srcOrd="0" destOrd="0" presId="urn:microsoft.com/office/officeart/2008/layout/VerticalCurvedList"/>
    <dgm:cxn modelId="{2EACAA13-7C20-4FB8-82FC-ABF563330063}" type="presParOf" srcId="{C60AF091-A972-4BCE-B341-A97C3A648C14}" destId="{B4446577-E60F-47E6-B767-99F6F8D0D34F}" srcOrd="3" destOrd="0" presId="urn:microsoft.com/office/officeart/2008/layout/VerticalCurvedList"/>
    <dgm:cxn modelId="{321D4AD3-8EF3-4E3C-AECB-AF53B4365DFB}" type="presParOf" srcId="{C60AF091-A972-4BCE-B341-A97C3A648C14}" destId="{CA348B5F-69F0-442B-8F02-A4D8D0D9D74F}" srcOrd="4" destOrd="0" presId="urn:microsoft.com/office/officeart/2008/layout/VerticalCurvedList"/>
    <dgm:cxn modelId="{00258D0D-91AF-4B6E-BDBA-378865CD8313}" type="presParOf" srcId="{CA348B5F-69F0-442B-8F02-A4D8D0D9D74F}" destId="{BD0925CD-0285-452E-AAC0-DAE9A120573F}" srcOrd="0" destOrd="0" presId="urn:microsoft.com/office/officeart/2008/layout/VerticalCurvedList"/>
    <dgm:cxn modelId="{8D048146-7231-4A62-A363-05E09656877D}" type="presParOf" srcId="{C60AF091-A972-4BCE-B341-A97C3A648C14}" destId="{FCAFD132-B083-4157-A0F0-38C3352BC730}" srcOrd="5" destOrd="0" presId="urn:microsoft.com/office/officeart/2008/layout/VerticalCurvedList"/>
    <dgm:cxn modelId="{6BEE1752-D92F-474C-9CF2-760FB850A01A}" type="presParOf" srcId="{C60AF091-A972-4BCE-B341-A97C3A648C14}" destId="{C157006B-7809-4405-A81E-4D18538B94F9}" srcOrd="6" destOrd="0" presId="urn:microsoft.com/office/officeart/2008/layout/VerticalCurvedList"/>
    <dgm:cxn modelId="{457C61AD-0225-4B9A-A01D-A1D5F4EF6979}" type="presParOf" srcId="{C157006B-7809-4405-A81E-4D18538B94F9}" destId="{451F4370-1F20-446B-AF34-8E542DC4F7E7}" srcOrd="0" destOrd="0" presId="urn:microsoft.com/office/officeart/2008/layout/VerticalCurvedList"/>
    <dgm:cxn modelId="{D02F2D51-D903-4890-8DA9-24FD4A23DEAB}" type="presParOf" srcId="{C60AF091-A972-4BCE-B341-A97C3A648C14}" destId="{F21439DB-9E0E-4988-9A7A-A3654C654F99}" srcOrd="7" destOrd="0" presId="urn:microsoft.com/office/officeart/2008/layout/VerticalCurvedList"/>
    <dgm:cxn modelId="{21E4935E-D86F-4AD3-B9AE-51CE64E08D70}" type="presParOf" srcId="{C60AF091-A972-4BCE-B341-A97C3A648C14}" destId="{AB2BE009-3680-46A4-8BCE-94BA89CA2F6B}" srcOrd="8" destOrd="0" presId="urn:microsoft.com/office/officeart/2008/layout/VerticalCurvedList"/>
    <dgm:cxn modelId="{5049BE83-0E02-4862-8E3D-4454AEFBB796}" type="presParOf" srcId="{AB2BE009-3680-46A4-8BCE-94BA89CA2F6B}" destId="{067DDFA8-AAE4-449C-BEAD-F164DB9C23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2D85E2-4ED2-4ABB-B7B6-EBF9C3A59E05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ED6F86-0156-4C72-B8AF-232F9AE8A254}">
      <dgm:prSet phldrT="[Text]"/>
      <dgm:spPr/>
      <dgm:t>
        <a:bodyPr/>
        <a:lstStyle/>
        <a:p>
          <a:r>
            <a:rPr lang="en-US" dirty="0"/>
            <a:t>Preferred by </a:t>
          </a:r>
          <a:r>
            <a:rPr lang="en-US" dirty="0" smtClean="0"/>
            <a:t>teenagers</a:t>
          </a:r>
          <a:endParaRPr lang="en-US" dirty="0"/>
        </a:p>
      </dgm:t>
    </dgm:pt>
    <dgm:pt modelId="{01B4C02A-1C8D-400F-A5D7-B59604E13CE1}" type="parTrans" cxnId="{0AA66177-6022-4926-A09C-8E86B7BB7183}">
      <dgm:prSet/>
      <dgm:spPr/>
      <dgm:t>
        <a:bodyPr/>
        <a:lstStyle/>
        <a:p>
          <a:endParaRPr lang="en-US"/>
        </a:p>
      </dgm:t>
    </dgm:pt>
    <dgm:pt modelId="{E4BB6C3C-5312-466D-8B39-B1710C5FD79D}" type="sibTrans" cxnId="{0AA66177-6022-4926-A09C-8E86B7BB7183}">
      <dgm:prSet/>
      <dgm:spPr/>
      <dgm:t>
        <a:bodyPr/>
        <a:lstStyle/>
        <a:p>
          <a:endParaRPr lang="en-US"/>
        </a:p>
      </dgm:t>
    </dgm:pt>
    <dgm:pt modelId="{82B1F556-1A23-4AA2-8EF8-93179B28806E}">
      <dgm:prSet phldrT="[Text]"/>
      <dgm:spPr/>
      <dgm:t>
        <a:bodyPr/>
        <a:lstStyle/>
        <a:p>
          <a:r>
            <a:rPr lang="en-US" dirty="0"/>
            <a:t>High income group customers</a:t>
          </a:r>
        </a:p>
      </dgm:t>
    </dgm:pt>
    <dgm:pt modelId="{F13CA11B-DC42-412A-8481-BC99418256BB}" type="parTrans" cxnId="{C9A4EF43-8B10-41F8-891E-1FA60C93972E}">
      <dgm:prSet/>
      <dgm:spPr/>
      <dgm:t>
        <a:bodyPr/>
        <a:lstStyle/>
        <a:p>
          <a:endParaRPr lang="en-US"/>
        </a:p>
      </dgm:t>
    </dgm:pt>
    <dgm:pt modelId="{B265920D-B712-46B1-A733-CC14E80D0A8F}" type="sibTrans" cxnId="{C9A4EF43-8B10-41F8-891E-1FA60C93972E}">
      <dgm:prSet/>
      <dgm:spPr/>
      <dgm:t>
        <a:bodyPr/>
        <a:lstStyle/>
        <a:p>
          <a:endParaRPr lang="en-US"/>
        </a:p>
      </dgm:t>
    </dgm:pt>
    <dgm:pt modelId="{642C1432-574C-47CB-93CC-C38D4EA8503D}">
      <dgm:prSet phldrT="[Text]"/>
      <dgm:spPr/>
      <dgm:t>
        <a:bodyPr/>
        <a:lstStyle/>
        <a:p>
          <a:r>
            <a:rPr lang="en-US" dirty="0"/>
            <a:t>Low fat customers</a:t>
          </a:r>
        </a:p>
      </dgm:t>
    </dgm:pt>
    <dgm:pt modelId="{160736E1-4945-4F27-867B-B6AEBEAFE172}" type="parTrans" cxnId="{6156055E-2E5B-410E-AA51-54682D83244D}">
      <dgm:prSet/>
      <dgm:spPr/>
      <dgm:t>
        <a:bodyPr/>
        <a:lstStyle/>
        <a:p>
          <a:endParaRPr lang="en-US"/>
        </a:p>
      </dgm:t>
    </dgm:pt>
    <dgm:pt modelId="{F18C94B8-7414-4E6F-A79B-2467315B34D0}" type="sibTrans" cxnId="{6156055E-2E5B-410E-AA51-54682D83244D}">
      <dgm:prSet/>
      <dgm:spPr/>
      <dgm:t>
        <a:bodyPr/>
        <a:lstStyle/>
        <a:p>
          <a:endParaRPr lang="en-US"/>
        </a:p>
      </dgm:t>
    </dgm:pt>
    <dgm:pt modelId="{8528FDFD-1ECC-47DE-A3B4-8260369BE09A}">
      <dgm:prSet phldrT="[Text]"/>
      <dgm:spPr/>
      <dgm:t>
        <a:bodyPr/>
        <a:lstStyle/>
        <a:p>
          <a:r>
            <a:rPr lang="en-US" dirty="0" smtClean="0"/>
            <a:t>Female Homemakers, Mid age </a:t>
          </a:r>
          <a:endParaRPr lang="en-US" dirty="0"/>
        </a:p>
      </dgm:t>
    </dgm:pt>
    <dgm:pt modelId="{441E42B8-132E-41E0-AF68-D7FBF98F2FAA}" type="parTrans" cxnId="{FCA1E897-BE82-47A8-82EB-C7083F7E8714}">
      <dgm:prSet/>
      <dgm:spPr/>
      <dgm:t>
        <a:bodyPr/>
        <a:lstStyle/>
        <a:p>
          <a:endParaRPr lang="en-US"/>
        </a:p>
      </dgm:t>
    </dgm:pt>
    <dgm:pt modelId="{DCCF5A90-0491-4FA1-B665-4F9B63715B5C}" type="sibTrans" cxnId="{FCA1E897-BE82-47A8-82EB-C7083F7E8714}">
      <dgm:prSet/>
      <dgm:spPr/>
      <dgm:t>
        <a:bodyPr/>
        <a:lstStyle/>
        <a:p>
          <a:endParaRPr lang="en-US"/>
        </a:p>
      </dgm:t>
    </dgm:pt>
    <dgm:pt modelId="{F44546B4-F8B2-4748-B2EB-0396E2A4ECE3}">
      <dgm:prSet phldrT="[Text]"/>
      <dgm:spPr/>
      <dgm:t>
        <a:bodyPr/>
        <a:lstStyle/>
        <a:p>
          <a:r>
            <a:rPr lang="en-US" dirty="0"/>
            <a:t>College going males</a:t>
          </a:r>
        </a:p>
      </dgm:t>
    </dgm:pt>
    <dgm:pt modelId="{9DE1CF7C-87CA-4498-8FDC-865A120C9F62}" type="parTrans" cxnId="{E5FC7305-4F2C-4E4F-A009-05F6D0F283FD}">
      <dgm:prSet/>
      <dgm:spPr/>
      <dgm:t>
        <a:bodyPr/>
        <a:lstStyle/>
        <a:p>
          <a:endParaRPr lang="en-US"/>
        </a:p>
      </dgm:t>
    </dgm:pt>
    <dgm:pt modelId="{DF03DAEE-9FEF-4FBB-B79C-4AA931E61CFA}" type="sibTrans" cxnId="{E5FC7305-4F2C-4E4F-A009-05F6D0F283FD}">
      <dgm:prSet/>
      <dgm:spPr/>
      <dgm:t>
        <a:bodyPr/>
        <a:lstStyle/>
        <a:p>
          <a:endParaRPr lang="en-US"/>
        </a:p>
      </dgm:t>
    </dgm:pt>
    <dgm:pt modelId="{7A36A422-1230-4E60-9FC0-C8AD1DCE9914}" type="pres">
      <dgm:prSet presAssocID="{CA2D85E2-4ED2-4ABB-B7B6-EBF9C3A59E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60AF091-A972-4BCE-B341-A97C3A648C14}" type="pres">
      <dgm:prSet presAssocID="{CA2D85E2-4ED2-4ABB-B7B6-EBF9C3A59E05}" presName="Name1" presStyleCnt="0"/>
      <dgm:spPr/>
    </dgm:pt>
    <dgm:pt modelId="{6BE83A51-D533-4497-BD21-6AC6877D6242}" type="pres">
      <dgm:prSet presAssocID="{CA2D85E2-4ED2-4ABB-B7B6-EBF9C3A59E05}" presName="cycle" presStyleCnt="0"/>
      <dgm:spPr/>
    </dgm:pt>
    <dgm:pt modelId="{BBEA6CB0-C0FC-4D8A-B60B-664388393E69}" type="pres">
      <dgm:prSet presAssocID="{CA2D85E2-4ED2-4ABB-B7B6-EBF9C3A59E05}" presName="srcNode" presStyleLbl="node1" presStyleIdx="0" presStyleCnt="5"/>
      <dgm:spPr/>
    </dgm:pt>
    <dgm:pt modelId="{7B194DC2-A948-4BB9-9482-37CE79150E43}" type="pres">
      <dgm:prSet presAssocID="{CA2D85E2-4ED2-4ABB-B7B6-EBF9C3A59E05}" presName="conn" presStyleLbl="parChTrans1D2" presStyleIdx="0" presStyleCnt="1"/>
      <dgm:spPr/>
      <dgm:t>
        <a:bodyPr/>
        <a:lstStyle/>
        <a:p>
          <a:endParaRPr lang="en-US"/>
        </a:p>
      </dgm:t>
    </dgm:pt>
    <dgm:pt modelId="{C73820C3-3441-4A2D-B0E8-B05336879E2D}" type="pres">
      <dgm:prSet presAssocID="{CA2D85E2-4ED2-4ABB-B7B6-EBF9C3A59E05}" presName="extraNode" presStyleLbl="node1" presStyleIdx="0" presStyleCnt="5"/>
      <dgm:spPr/>
    </dgm:pt>
    <dgm:pt modelId="{310FB547-72D6-4FBD-846B-0D06F02B4492}" type="pres">
      <dgm:prSet presAssocID="{CA2D85E2-4ED2-4ABB-B7B6-EBF9C3A59E05}" presName="dstNode" presStyleLbl="node1" presStyleIdx="0" presStyleCnt="5"/>
      <dgm:spPr/>
    </dgm:pt>
    <dgm:pt modelId="{EEB743AB-D9AC-49C8-A371-3090A77CB270}" type="pres">
      <dgm:prSet presAssocID="{16ED6F86-0156-4C72-B8AF-232F9AE8A254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3BA57-5194-4E07-B4F6-DFF9826B205A}" type="pres">
      <dgm:prSet presAssocID="{16ED6F86-0156-4C72-B8AF-232F9AE8A254}" presName="accent_1" presStyleCnt="0"/>
      <dgm:spPr/>
    </dgm:pt>
    <dgm:pt modelId="{3D5F02AA-94CC-48CB-B246-A8985C433414}" type="pres">
      <dgm:prSet presAssocID="{16ED6F86-0156-4C72-B8AF-232F9AE8A254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446577-E60F-47E6-B767-99F6F8D0D34F}" type="pres">
      <dgm:prSet presAssocID="{82B1F556-1A23-4AA2-8EF8-93179B28806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348B5F-69F0-442B-8F02-A4D8D0D9D74F}" type="pres">
      <dgm:prSet presAssocID="{82B1F556-1A23-4AA2-8EF8-93179B28806E}" presName="accent_2" presStyleCnt="0"/>
      <dgm:spPr/>
    </dgm:pt>
    <dgm:pt modelId="{BD0925CD-0285-452E-AAC0-DAE9A120573F}" type="pres">
      <dgm:prSet presAssocID="{82B1F556-1A23-4AA2-8EF8-93179B28806E}" presName="accentRepeatNode" presStyleLbl="solidFgAcc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CAFD132-B083-4157-A0F0-38C3352BC730}" type="pres">
      <dgm:prSet presAssocID="{642C1432-574C-47CB-93CC-C38D4EA8503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006B-7809-4405-A81E-4D18538B94F9}" type="pres">
      <dgm:prSet presAssocID="{642C1432-574C-47CB-93CC-C38D4EA8503D}" presName="accent_3" presStyleCnt="0"/>
      <dgm:spPr/>
    </dgm:pt>
    <dgm:pt modelId="{451F4370-1F20-446B-AF34-8E542DC4F7E7}" type="pres">
      <dgm:prSet presAssocID="{642C1432-574C-47CB-93CC-C38D4EA8503D}" presName="accentRepeatNode" presStyleLbl="solidFgAcc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9F2167A-0020-4379-BC97-B49C6B46FCB4}" type="pres">
      <dgm:prSet presAssocID="{8528FDFD-1ECC-47DE-A3B4-8260369BE09A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3E330-4831-4FE7-8258-F77159966792}" type="pres">
      <dgm:prSet presAssocID="{8528FDFD-1ECC-47DE-A3B4-8260369BE09A}" presName="accent_4" presStyleCnt="0"/>
      <dgm:spPr/>
    </dgm:pt>
    <dgm:pt modelId="{A6735897-D473-4336-B86E-321AC0F7BA9C}" type="pres">
      <dgm:prSet presAssocID="{8528FDFD-1ECC-47DE-A3B4-8260369BE09A}" presName="accentRepeatNode" presStyleLbl="solidFgAcc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28D41D-61C4-4538-9C68-F705202052C2}" type="pres">
      <dgm:prSet presAssocID="{F44546B4-F8B2-4748-B2EB-0396E2A4ECE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540A-D60C-44EA-9FD5-22B4D9E34F42}" type="pres">
      <dgm:prSet presAssocID="{F44546B4-F8B2-4748-B2EB-0396E2A4ECE3}" presName="accent_5" presStyleCnt="0"/>
      <dgm:spPr/>
    </dgm:pt>
    <dgm:pt modelId="{4E9E011B-63AD-4D8E-9117-7FF2A81ABFB0}" type="pres">
      <dgm:prSet presAssocID="{F44546B4-F8B2-4748-B2EB-0396E2A4ECE3}" presName="accentRepeatNode" presStyleLbl="solidFgAcc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16D83268-0EEC-4C8D-A212-D1C423AD6BC6}" type="presOf" srcId="{F44546B4-F8B2-4748-B2EB-0396E2A4ECE3}" destId="{6E28D41D-61C4-4538-9C68-F705202052C2}" srcOrd="0" destOrd="0" presId="urn:microsoft.com/office/officeart/2008/layout/VerticalCurvedList"/>
    <dgm:cxn modelId="{0113CEDD-1EF5-4703-9155-C78AEC120581}" type="presOf" srcId="{CA2D85E2-4ED2-4ABB-B7B6-EBF9C3A59E05}" destId="{7A36A422-1230-4E60-9FC0-C8AD1DCE9914}" srcOrd="0" destOrd="0" presId="urn:microsoft.com/office/officeart/2008/layout/VerticalCurvedList"/>
    <dgm:cxn modelId="{9885EA7E-C090-449C-8597-13F4FBD87713}" type="presOf" srcId="{82B1F556-1A23-4AA2-8EF8-93179B28806E}" destId="{B4446577-E60F-47E6-B767-99F6F8D0D34F}" srcOrd="0" destOrd="0" presId="urn:microsoft.com/office/officeart/2008/layout/VerticalCurvedList"/>
    <dgm:cxn modelId="{C9A4EF43-8B10-41F8-891E-1FA60C93972E}" srcId="{CA2D85E2-4ED2-4ABB-B7B6-EBF9C3A59E05}" destId="{82B1F556-1A23-4AA2-8EF8-93179B28806E}" srcOrd="1" destOrd="0" parTransId="{F13CA11B-DC42-412A-8481-BC99418256BB}" sibTransId="{B265920D-B712-46B1-A733-CC14E80D0A8F}"/>
    <dgm:cxn modelId="{177EF93F-DCF1-46A5-B579-7B54BD221F98}" type="presOf" srcId="{642C1432-574C-47CB-93CC-C38D4EA8503D}" destId="{FCAFD132-B083-4157-A0F0-38C3352BC730}" srcOrd="0" destOrd="0" presId="urn:microsoft.com/office/officeart/2008/layout/VerticalCurvedList"/>
    <dgm:cxn modelId="{E5FC7305-4F2C-4E4F-A009-05F6D0F283FD}" srcId="{CA2D85E2-4ED2-4ABB-B7B6-EBF9C3A59E05}" destId="{F44546B4-F8B2-4748-B2EB-0396E2A4ECE3}" srcOrd="4" destOrd="0" parTransId="{9DE1CF7C-87CA-4498-8FDC-865A120C9F62}" sibTransId="{DF03DAEE-9FEF-4FBB-B79C-4AA931E61CFA}"/>
    <dgm:cxn modelId="{DDC616E8-5DDC-4B2C-8F72-70621CAB4293}" type="presOf" srcId="{E4BB6C3C-5312-466D-8B39-B1710C5FD79D}" destId="{7B194DC2-A948-4BB9-9482-37CE79150E43}" srcOrd="0" destOrd="0" presId="urn:microsoft.com/office/officeart/2008/layout/VerticalCurvedList"/>
    <dgm:cxn modelId="{3D6C9F3F-BB36-4432-8A89-AC30E7ADD522}" type="presOf" srcId="{16ED6F86-0156-4C72-B8AF-232F9AE8A254}" destId="{EEB743AB-D9AC-49C8-A371-3090A77CB270}" srcOrd="0" destOrd="0" presId="urn:microsoft.com/office/officeart/2008/layout/VerticalCurvedList"/>
    <dgm:cxn modelId="{FCA1E897-BE82-47A8-82EB-C7083F7E8714}" srcId="{CA2D85E2-4ED2-4ABB-B7B6-EBF9C3A59E05}" destId="{8528FDFD-1ECC-47DE-A3B4-8260369BE09A}" srcOrd="3" destOrd="0" parTransId="{441E42B8-132E-41E0-AF68-D7FBF98F2FAA}" sibTransId="{DCCF5A90-0491-4FA1-B665-4F9B63715B5C}"/>
    <dgm:cxn modelId="{0AA66177-6022-4926-A09C-8E86B7BB7183}" srcId="{CA2D85E2-4ED2-4ABB-B7B6-EBF9C3A59E05}" destId="{16ED6F86-0156-4C72-B8AF-232F9AE8A254}" srcOrd="0" destOrd="0" parTransId="{01B4C02A-1C8D-400F-A5D7-B59604E13CE1}" sibTransId="{E4BB6C3C-5312-466D-8B39-B1710C5FD79D}"/>
    <dgm:cxn modelId="{6156055E-2E5B-410E-AA51-54682D83244D}" srcId="{CA2D85E2-4ED2-4ABB-B7B6-EBF9C3A59E05}" destId="{642C1432-574C-47CB-93CC-C38D4EA8503D}" srcOrd="2" destOrd="0" parTransId="{160736E1-4945-4F27-867B-B6AEBEAFE172}" sibTransId="{F18C94B8-7414-4E6F-A79B-2467315B34D0}"/>
    <dgm:cxn modelId="{1AEAA1EC-10FE-45B2-849F-D9F4FEAF4FB3}" type="presOf" srcId="{8528FDFD-1ECC-47DE-A3B4-8260369BE09A}" destId="{39F2167A-0020-4379-BC97-B49C6B46FCB4}" srcOrd="0" destOrd="0" presId="urn:microsoft.com/office/officeart/2008/layout/VerticalCurvedList"/>
    <dgm:cxn modelId="{083FD25B-8BB1-4001-B9DE-E05168E99322}" type="presParOf" srcId="{7A36A422-1230-4E60-9FC0-C8AD1DCE9914}" destId="{C60AF091-A972-4BCE-B341-A97C3A648C14}" srcOrd="0" destOrd="0" presId="urn:microsoft.com/office/officeart/2008/layout/VerticalCurvedList"/>
    <dgm:cxn modelId="{E863CE9C-68EB-463B-BD67-C5B4301CC52F}" type="presParOf" srcId="{C60AF091-A972-4BCE-B341-A97C3A648C14}" destId="{6BE83A51-D533-4497-BD21-6AC6877D6242}" srcOrd="0" destOrd="0" presId="urn:microsoft.com/office/officeart/2008/layout/VerticalCurvedList"/>
    <dgm:cxn modelId="{DFBC3345-BE63-49F4-8DF0-80FF985731EC}" type="presParOf" srcId="{6BE83A51-D533-4497-BD21-6AC6877D6242}" destId="{BBEA6CB0-C0FC-4D8A-B60B-664388393E69}" srcOrd="0" destOrd="0" presId="urn:microsoft.com/office/officeart/2008/layout/VerticalCurvedList"/>
    <dgm:cxn modelId="{0208CCE2-ED91-471B-ACEF-840902848755}" type="presParOf" srcId="{6BE83A51-D533-4497-BD21-6AC6877D6242}" destId="{7B194DC2-A948-4BB9-9482-37CE79150E43}" srcOrd="1" destOrd="0" presId="urn:microsoft.com/office/officeart/2008/layout/VerticalCurvedList"/>
    <dgm:cxn modelId="{2189C34B-02D9-4AF9-8982-31EDDF0B7EE2}" type="presParOf" srcId="{6BE83A51-D533-4497-BD21-6AC6877D6242}" destId="{C73820C3-3441-4A2D-B0E8-B05336879E2D}" srcOrd="2" destOrd="0" presId="urn:microsoft.com/office/officeart/2008/layout/VerticalCurvedList"/>
    <dgm:cxn modelId="{18B82490-FEA6-4EF9-8579-80C517A1D35A}" type="presParOf" srcId="{6BE83A51-D533-4497-BD21-6AC6877D6242}" destId="{310FB547-72D6-4FBD-846B-0D06F02B4492}" srcOrd="3" destOrd="0" presId="urn:microsoft.com/office/officeart/2008/layout/VerticalCurvedList"/>
    <dgm:cxn modelId="{51AD0F0C-1769-4114-9EEC-90D109B7D79D}" type="presParOf" srcId="{C60AF091-A972-4BCE-B341-A97C3A648C14}" destId="{EEB743AB-D9AC-49C8-A371-3090A77CB270}" srcOrd="1" destOrd="0" presId="urn:microsoft.com/office/officeart/2008/layout/VerticalCurvedList"/>
    <dgm:cxn modelId="{E6D8E93D-4FCB-4D41-9D84-92D1D0E3B13E}" type="presParOf" srcId="{C60AF091-A972-4BCE-B341-A97C3A648C14}" destId="{E943BA57-5194-4E07-B4F6-DFF9826B205A}" srcOrd="2" destOrd="0" presId="urn:microsoft.com/office/officeart/2008/layout/VerticalCurvedList"/>
    <dgm:cxn modelId="{EBD197B9-BCDC-4920-B2F1-2C6A6EC560AF}" type="presParOf" srcId="{E943BA57-5194-4E07-B4F6-DFF9826B205A}" destId="{3D5F02AA-94CC-48CB-B246-A8985C433414}" srcOrd="0" destOrd="0" presId="urn:microsoft.com/office/officeart/2008/layout/VerticalCurvedList"/>
    <dgm:cxn modelId="{325A7461-5F67-4680-A203-B9E5A5E23E1C}" type="presParOf" srcId="{C60AF091-A972-4BCE-B341-A97C3A648C14}" destId="{B4446577-E60F-47E6-B767-99F6F8D0D34F}" srcOrd="3" destOrd="0" presId="urn:microsoft.com/office/officeart/2008/layout/VerticalCurvedList"/>
    <dgm:cxn modelId="{16CEB16E-216F-487A-A583-EF7353032A97}" type="presParOf" srcId="{C60AF091-A972-4BCE-B341-A97C3A648C14}" destId="{CA348B5F-69F0-442B-8F02-A4D8D0D9D74F}" srcOrd="4" destOrd="0" presId="urn:microsoft.com/office/officeart/2008/layout/VerticalCurvedList"/>
    <dgm:cxn modelId="{7B835941-E712-4F7A-BA00-B7608EFAF066}" type="presParOf" srcId="{CA348B5F-69F0-442B-8F02-A4D8D0D9D74F}" destId="{BD0925CD-0285-452E-AAC0-DAE9A120573F}" srcOrd="0" destOrd="0" presId="urn:microsoft.com/office/officeart/2008/layout/VerticalCurvedList"/>
    <dgm:cxn modelId="{B4DCC7B1-87B1-437D-A131-A6733F7A663C}" type="presParOf" srcId="{C60AF091-A972-4BCE-B341-A97C3A648C14}" destId="{FCAFD132-B083-4157-A0F0-38C3352BC730}" srcOrd="5" destOrd="0" presId="urn:microsoft.com/office/officeart/2008/layout/VerticalCurvedList"/>
    <dgm:cxn modelId="{C49025AF-15F1-4357-AC91-02686098B757}" type="presParOf" srcId="{C60AF091-A972-4BCE-B341-A97C3A648C14}" destId="{C157006B-7809-4405-A81E-4D18538B94F9}" srcOrd="6" destOrd="0" presId="urn:microsoft.com/office/officeart/2008/layout/VerticalCurvedList"/>
    <dgm:cxn modelId="{A0610274-CA45-4B8D-994C-73750759A439}" type="presParOf" srcId="{C157006B-7809-4405-A81E-4D18538B94F9}" destId="{451F4370-1F20-446B-AF34-8E542DC4F7E7}" srcOrd="0" destOrd="0" presId="urn:microsoft.com/office/officeart/2008/layout/VerticalCurvedList"/>
    <dgm:cxn modelId="{BCADA911-6578-4A2B-B41B-9D43FD1B7103}" type="presParOf" srcId="{C60AF091-A972-4BCE-B341-A97C3A648C14}" destId="{39F2167A-0020-4379-BC97-B49C6B46FCB4}" srcOrd="7" destOrd="0" presId="urn:microsoft.com/office/officeart/2008/layout/VerticalCurvedList"/>
    <dgm:cxn modelId="{F2103591-A014-4050-84EE-E9BD77355BE9}" type="presParOf" srcId="{C60AF091-A972-4BCE-B341-A97C3A648C14}" destId="{A1A3E330-4831-4FE7-8258-F77159966792}" srcOrd="8" destOrd="0" presId="urn:microsoft.com/office/officeart/2008/layout/VerticalCurvedList"/>
    <dgm:cxn modelId="{FEEE53D6-F097-449E-B446-82C03F4DE828}" type="presParOf" srcId="{A1A3E330-4831-4FE7-8258-F77159966792}" destId="{A6735897-D473-4336-B86E-321AC0F7BA9C}" srcOrd="0" destOrd="0" presId="urn:microsoft.com/office/officeart/2008/layout/VerticalCurvedList"/>
    <dgm:cxn modelId="{07E555CD-530A-4AB6-AB7A-780655838259}" type="presParOf" srcId="{C60AF091-A972-4BCE-B341-A97C3A648C14}" destId="{6E28D41D-61C4-4538-9C68-F705202052C2}" srcOrd="9" destOrd="0" presId="urn:microsoft.com/office/officeart/2008/layout/VerticalCurvedList"/>
    <dgm:cxn modelId="{BDC18808-553F-41AA-B661-94606FC41A37}" type="presParOf" srcId="{C60AF091-A972-4BCE-B341-A97C3A648C14}" destId="{4723540A-D60C-44EA-9FD5-22B4D9E34F42}" srcOrd="10" destOrd="0" presId="urn:microsoft.com/office/officeart/2008/layout/VerticalCurvedList"/>
    <dgm:cxn modelId="{B040336D-97EE-4F98-968C-06099064FC3D}" type="presParOf" srcId="{4723540A-D60C-44EA-9FD5-22B4D9E34F42}" destId="{4E9E011B-63AD-4D8E-9117-7FF2A81ABFB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4DC2-A948-4BB9-9482-37CE79150E43}">
      <dsp:nvSpPr>
        <dsp:cNvPr id="0" name=""/>
        <dsp:cNvSpPr/>
      </dsp:nvSpPr>
      <dsp:spPr>
        <a:xfrm>
          <a:off x="-4713197" y="-722478"/>
          <a:ext cx="5614015" cy="5614015"/>
        </a:xfrm>
        <a:prstGeom prst="blockArc">
          <a:avLst>
            <a:gd name="adj1" fmla="val 18900000"/>
            <a:gd name="adj2" fmla="val 2700000"/>
            <a:gd name="adj3" fmla="val 385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7BD6C-DCA1-469E-B7B2-BC79CBC2353F}">
      <dsp:nvSpPr>
        <dsp:cNvPr id="0" name=""/>
        <dsp:cNvSpPr/>
      </dsp:nvSpPr>
      <dsp:spPr>
        <a:xfrm>
          <a:off x="394246" y="260482"/>
          <a:ext cx="4604209" cy="521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Across all income </a:t>
          </a:r>
          <a:r>
            <a:rPr lang="en-US" sz="1500" kern="1200" dirty="0"/>
            <a:t>group customers</a:t>
          </a:r>
        </a:p>
      </dsp:txBody>
      <dsp:txXfrm>
        <a:off x="394246" y="260482"/>
        <a:ext cx="4604209" cy="521299"/>
      </dsp:txXfrm>
    </dsp:sp>
    <dsp:sp modelId="{BD0925CD-0285-452E-AAC0-DAE9A120573F}">
      <dsp:nvSpPr>
        <dsp:cNvPr id="0" name=""/>
        <dsp:cNvSpPr/>
      </dsp:nvSpPr>
      <dsp:spPr>
        <a:xfrm>
          <a:off x="68434" y="195320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EE9FDF-DB98-4F75-92AF-DB47F2B9CE43}">
      <dsp:nvSpPr>
        <dsp:cNvPr id="0" name=""/>
        <dsp:cNvSpPr/>
      </dsp:nvSpPr>
      <dsp:spPr>
        <a:xfrm>
          <a:off x="767794" y="1042181"/>
          <a:ext cx="4230662" cy="521299"/>
        </a:xfrm>
        <a:prstGeom prst="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50000"/>
                <a:satMod val="300000"/>
              </a:schemeClr>
            </a:gs>
            <a:gs pos="35000">
              <a:schemeClr val="accent2">
                <a:hueOff val="1170380"/>
                <a:satOff val="-1460"/>
                <a:lumOff val="343"/>
                <a:alphaOff val="0"/>
                <a:tint val="37000"/>
                <a:satMod val="30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Age group of </a:t>
          </a:r>
          <a:r>
            <a:rPr lang="en-US" sz="1500" kern="1200" dirty="0" smtClean="0"/>
            <a:t>11-55 </a:t>
          </a:r>
          <a:r>
            <a:rPr lang="en-US" sz="1500" kern="1200" dirty="0"/>
            <a:t>males who are head of household</a:t>
          </a:r>
        </a:p>
      </dsp:txBody>
      <dsp:txXfrm>
        <a:off x="767794" y="1042181"/>
        <a:ext cx="4230662" cy="521299"/>
      </dsp:txXfrm>
    </dsp:sp>
    <dsp:sp modelId="{451F4370-1F20-446B-AF34-8E542DC4F7E7}">
      <dsp:nvSpPr>
        <dsp:cNvPr id="0" name=""/>
        <dsp:cNvSpPr/>
      </dsp:nvSpPr>
      <dsp:spPr>
        <a:xfrm>
          <a:off x="441982" y="977018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2EC38BD-01ED-4003-BC3B-7B54F44FD335}">
      <dsp:nvSpPr>
        <dsp:cNvPr id="0" name=""/>
        <dsp:cNvSpPr/>
      </dsp:nvSpPr>
      <dsp:spPr>
        <a:xfrm>
          <a:off x="882443" y="1823879"/>
          <a:ext cx="4116013" cy="521299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50000"/>
                <a:satMod val="300000"/>
              </a:schemeClr>
            </a:gs>
            <a:gs pos="35000">
              <a:schemeClr val="accent2">
                <a:hueOff val="2340759"/>
                <a:satOff val="-2919"/>
                <a:lumOff val="686"/>
                <a:alphaOff val="0"/>
                <a:tint val="37000"/>
                <a:satMod val="30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Male Laborers  </a:t>
          </a:r>
        </a:p>
      </dsp:txBody>
      <dsp:txXfrm>
        <a:off x="882443" y="1823879"/>
        <a:ext cx="4116013" cy="521299"/>
      </dsp:txXfrm>
    </dsp:sp>
    <dsp:sp modelId="{0FB39B15-FA04-4F79-B0DD-0F8712408846}">
      <dsp:nvSpPr>
        <dsp:cNvPr id="0" name=""/>
        <dsp:cNvSpPr/>
      </dsp:nvSpPr>
      <dsp:spPr>
        <a:xfrm>
          <a:off x="556631" y="1758717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427B8B8-3B06-4B9C-BE3A-B05FC6FCE717}">
      <dsp:nvSpPr>
        <dsp:cNvPr id="0" name=""/>
        <dsp:cNvSpPr/>
      </dsp:nvSpPr>
      <dsp:spPr>
        <a:xfrm>
          <a:off x="767794" y="2605578"/>
          <a:ext cx="4230662" cy="521299"/>
        </a:xfrm>
        <a:prstGeom prst="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50000"/>
                <a:satMod val="300000"/>
              </a:schemeClr>
            </a:gs>
            <a:gs pos="35000">
              <a:schemeClr val="accent2">
                <a:hueOff val="3511139"/>
                <a:satOff val="-4379"/>
                <a:lumOff val="1030"/>
                <a:alphaOff val="0"/>
                <a:tint val="37000"/>
                <a:satMod val="30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College going males</a:t>
          </a:r>
        </a:p>
      </dsp:txBody>
      <dsp:txXfrm>
        <a:off x="767794" y="2605578"/>
        <a:ext cx="4230662" cy="521299"/>
      </dsp:txXfrm>
    </dsp:sp>
    <dsp:sp modelId="{336A66FB-DD69-4BF5-A52A-F00313B81703}">
      <dsp:nvSpPr>
        <dsp:cNvPr id="0" name=""/>
        <dsp:cNvSpPr/>
      </dsp:nvSpPr>
      <dsp:spPr>
        <a:xfrm>
          <a:off x="441982" y="2540416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55C38FC-16F7-4BAB-BED4-5AF2647A5FBC}">
      <dsp:nvSpPr>
        <dsp:cNvPr id="0" name=""/>
        <dsp:cNvSpPr/>
      </dsp:nvSpPr>
      <dsp:spPr>
        <a:xfrm>
          <a:off x="394246" y="3387277"/>
          <a:ext cx="4604209" cy="521299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Family size of 2- </a:t>
          </a:r>
          <a:r>
            <a:rPr lang="en-US" sz="1500" kern="1200" dirty="0" smtClean="0"/>
            <a:t>5 </a:t>
          </a:r>
          <a:r>
            <a:rPr lang="en-US" sz="1500" kern="1200" dirty="0"/>
            <a:t>people</a:t>
          </a:r>
        </a:p>
      </dsp:txBody>
      <dsp:txXfrm>
        <a:off x="394246" y="3387277"/>
        <a:ext cx="4604209" cy="521299"/>
      </dsp:txXfrm>
    </dsp:sp>
    <dsp:sp modelId="{293D10AB-A396-4405-AE03-25C72E1DF0D0}">
      <dsp:nvSpPr>
        <dsp:cNvPr id="0" name=""/>
        <dsp:cNvSpPr/>
      </dsp:nvSpPr>
      <dsp:spPr>
        <a:xfrm>
          <a:off x="68434" y="3322114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4DC2-A948-4BB9-9482-37CE79150E43}">
      <dsp:nvSpPr>
        <dsp:cNvPr id="0" name=""/>
        <dsp:cNvSpPr/>
      </dsp:nvSpPr>
      <dsp:spPr>
        <a:xfrm>
          <a:off x="-4713197" y="-722478"/>
          <a:ext cx="5614015" cy="5614015"/>
        </a:xfrm>
        <a:prstGeom prst="blockArc">
          <a:avLst>
            <a:gd name="adj1" fmla="val 18900000"/>
            <a:gd name="adj2" fmla="val 2700000"/>
            <a:gd name="adj3" fmla="val 385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743AB-D9AC-49C8-A371-3090A77CB270}">
      <dsp:nvSpPr>
        <dsp:cNvPr id="0" name=""/>
        <dsp:cNvSpPr/>
      </dsp:nvSpPr>
      <dsp:spPr>
        <a:xfrm>
          <a:off x="471790" y="320517"/>
          <a:ext cx="4526665" cy="641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908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Preferred </a:t>
          </a:r>
          <a:r>
            <a:rPr lang="en-US" sz="1900" kern="1200"/>
            <a:t>by </a:t>
          </a:r>
          <a:r>
            <a:rPr lang="en-US" sz="1900" kern="1200" smtClean="0"/>
            <a:t>household </a:t>
          </a:r>
          <a:r>
            <a:rPr lang="en-US" sz="1900" kern="1200" dirty="0"/>
            <a:t>customers</a:t>
          </a:r>
        </a:p>
      </dsp:txBody>
      <dsp:txXfrm>
        <a:off x="471790" y="320517"/>
        <a:ext cx="4526665" cy="641368"/>
      </dsp:txXfrm>
    </dsp:sp>
    <dsp:sp modelId="{3D5F02AA-94CC-48CB-B246-A8985C433414}">
      <dsp:nvSpPr>
        <dsp:cNvPr id="0" name=""/>
        <dsp:cNvSpPr/>
      </dsp:nvSpPr>
      <dsp:spPr>
        <a:xfrm>
          <a:off x="70935" y="240346"/>
          <a:ext cx="801710" cy="8017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446577-E60F-47E6-B767-99F6F8D0D34F}">
      <dsp:nvSpPr>
        <dsp:cNvPr id="0" name=""/>
        <dsp:cNvSpPr/>
      </dsp:nvSpPr>
      <dsp:spPr>
        <a:xfrm>
          <a:off x="839501" y="1282736"/>
          <a:ext cx="4158954" cy="641368"/>
        </a:xfrm>
        <a:prstGeom prst="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50000"/>
                <a:satMod val="300000"/>
              </a:schemeClr>
            </a:gs>
            <a:gs pos="35000">
              <a:schemeClr val="accent2">
                <a:hueOff val="1560506"/>
                <a:satOff val="-1946"/>
                <a:lumOff val="458"/>
                <a:alphaOff val="0"/>
                <a:tint val="37000"/>
                <a:satMod val="3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908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High income group and low fat eating customers</a:t>
          </a:r>
        </a:p>
      </dsp:txBody>
      <dsp:txXfrm>
        <a:off x="839501" y="1282736"/>
        <a:ext cx="4158954" cy="641368"/>
      </dsp:txXfrm>
    </dsp:sp>
    <dsp:sp modelId="{BD0925CD-0285-452E-AAC0-DAE9A120573F}">
      <dsp:nvSpPr>
        <dsp:cNvPr id="0" name=""/>
        <dsp:cNvSpPr/>
      </dsp:nvSpPr>
      <dsp:spPr>
        <a:xfrm>
          <a:off x="438646" y="1202565"/>
          <a:ext cx="801710" cy="80171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FD132-B083-4157-A0F0-38C3352BC730}">
      <dsp:nvSpPr>
        <dsp:cNvPr id="0" name=""/>
        <dsp:cNvSpPr/>
      </dsp:nvSpPr>
      <dsp:spPr>
        <a:xfrm>
          <a:off x="839501" y="2244954"/>
          <a:ext cx="4158954" cy="641368"/>
        </a:xfrm>
        <a:prstGeom prst="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50000"/>
                <a:satMod val="300000"/>
              </a:schemeClr>
            </a:gs>
            <a:gs pos="35000">
              <a:schemeClr val="accent2">
                <a:hueOff val="3121013"/>
                <a:satOff val="-3893"/>
                <a:lumOff val="915"/>
                <a:alphaOff val="0"/>
                <a:tint val="37000"/>
                <a:satMod val="3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908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Female </a:t>
          </a:r>
          <a:r>
            <a:rPr lang="en-US" sz="1900" kern="1200" dirty="0" smtClean="0"/>
            <a:t>Home makers</a:t>
          </a:r>
          <a:endParaRPr lang="en-US" sz="1900" kern="1200" dirty="0"/>
        </a:p>
      </dsp:txBody>
      <dsp:txXfrm>
        <a:off x="839501" y="2244954"/>
        <a:ext cx="4158954" cy="641368"/>
      </dsp:txXfrm>
    </dsp:sp>
    <dsp:sp modelId="{451F4370-1F20-446B-AF34-8E542DC4F7E7}">
      <dsp:nvSpPr>
        <dsp:cNvPr id="0" name=""/>
        <dsp:cNvSpPr/>
      </dsp:nvSpPr>
      <dsp:spPr>
        <a:xfrm>
          <a:off x="438646" y="2164783"/>
          <a:ext cx="801710" cy="80171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21439DB-9E0E-4988-9A7A-A3654C654F99}">
      <dsp:nvSpPr>
        <dsp:cNvPr id="0" name=""/>
        <dsp:cNvSpPr/>
      </dsp:nvSpPr>
      <dsp:spPr>
        <a:xfrm>
          <a:off x="471790" y="3207173"/>
          <a:ext cx="4526665" cy="641368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908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College graduated males</a:t>
          </a:r>
        </a:p>
      </dsp:txBody>
      <dsp:txXfrm>
        <a:off x="471790" y="3207173"/>
        <a:ext cx="4526665" cy="641368"/>
      </dsp:txXfrm>
    </dsp:sp>
    <dsp:sp modelId="{067DDFA8-AAE4-449C-BEAD-F164DB9C23E2}">
      <dsp:nvSpPr>
        <dsp:cNvPr id="0" name=""/>
        <dsp:cNvSpPr/>
      </dsp:nvSpPr>
      <dsp:spPr>
        <a:xfrm>
          <a:off x="70935" y="3127002"/>
          <a:ext cx="801710" cy="80171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4DC2-A948-4BB9-9482-37CE79150E43}">
      <dsp:nvSpPr>
        <dsp:cNvPr id="0" name=""/>
        <dsp:cNvSpPr/>
      </dsp:nvSpPr>
      <dsp:spPr>
        <a:xfrm>
          <a:off x="-4713197" y="-722478"/>
          <a:ext cx="5614015" cy="5614015"/>
        </a:xfrm>
        <a:prstGeom prst="blockArc">
          <a:avLst>
            <a:gd name="adj1" fmla="val 18900000"/>
            <a:gd name="adj2" fmla="val 2700000"/>
            <a:gd name="adj3" fmla="val 385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743AB-D9AC-49C8-A371-3090A77CB270}">
      <dsp:nvSpPr>
        <dsp:cNvPr id="0" name=""/>
        <dsp:cNvSpPr/>
      </dsp:nvSpPr>
      <dsp:spPr>
        <a:xfrm>
          <a:off x="394246" y="260482"/>
          <a:ext cx="4604209" cy="5212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Preferred by </a:t>
          </a:r>
          <a:r>
            <a:rPr lang="en-US" sz="2400" kern="1200" dirty="0" smtClean="0"/>
            <a:t>teenagers</a:t>
          </a:r>
          <a:endParaRPr lang="en-US" sz="2400" kern="1200" dirty="0"/>
        </a:p>
      </dsp:txBody>
      <dsp:txXfrm>
        <a:off x="394246" y="260482"/>
        <a:ext cx="4604209" cy="521299"/>
      </dsp:txXfrm>
    </dsp:sp>
    <dsp:sp modelId="{3D5F02AA-94CC-48CB-B246-A8985C433414}">
      <dsp:nvSpPr>
        <dsp:cNvPr id="0" name=""/>
        <dsp:cNvSpPr/>
      </dsp:nvSpPr>
      <dsp:spPr>
        <a:xfrm>
          <a:off x="68434" y="195320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446577-E60F-47E6-B767-99F6F8D0D34F}">
      <dsp:nvSpPr>
        <dsp:cNvPr id="0" name=""/>
        <dsp:cNvSpPr/>
      </dsp:nvSpPr>
      <dsp:spPr>
        <a:xfrm>
          <a:off x="767794" y="1042181"/>
          <a:ext cx="4230662" cy="521299"/>
        </a:xfrm>
        <a:prstGeom prst="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50000"/>
                <a:satMod val="300000"/>
              </a:schemeClr>
            </a:gs>
            <a:gs pos="35000">
              <a:schemeClr val="accent2">
                <a:hueOff val="1170380"/>
                <a:satOff val="-1460"/>
                <a:lumOff val="343"/>
                <a:alphaOff val="0"/>
                <a:tint val="37000"/>
                <a:satMod val="30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High income group customers</a:t>
          </a:r>
        </a:p>
      </dsp:txBody>
      <dsp:txXfrm>
        <a:off x="767794" y="1042181"/>
        <a:ext cx="4230662" cy="521299"/>
      </dsp:txXfrm>
    </dsp:sp>
    <dsp:sp modelId="{BD0925CD-0285-452E-AAC0-DAE9A120573F}">
      <dsp:nvSpPr>
        <dsp:cNvPr id="0" name=""/>
        <dsp:cNvSpPr/>
      </dsp:nvSpPr>
      <dsp:spPr>
        <a:xfrm>
          <a:off x="441982" y="977018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FD132-B083-4157-A0F0-38C3352BC730}">
      <dsp:nvSpPr>
        <dsp:cNvPr id="0" name=""/>
        <dsp:cNvSpPr/>
      </dsp:nvSpPr>
      <dsp:spPr>
        <a:xfrm>
          <a:off x="882443" y="1823879"/>
          <a:ext cx="4116013" cy="521299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50000"/>
                <a:satMod val="300000"/>
              </a:schemeClr>
            </a:gs>
            <a:gs pos="35000">
              <a:schemeClr val="accent2">
                <a:hueOff val="2340759"/>
                <a:satOff val="-2919"/>
                <a:lumOff val="686"/>
                <a:alphaOff val="0"/>
                <a:tint val="37000"/>
                <a:satMod val="30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Low fat customers</a:t>
          </a:r>
        </a:p>
      </dsp:txBody>
      <dsp:txXfrm>
        <a:off x="882443" y="1823879"/>
        <a:ext cx="4116013" cy="521299"/>
      </dsp:txXfrm>
    </dsp:sp>
    <dsp:sp modelId="{451F4370-1F20-446B-AF34-8E542DC4F7E7}">
      <dsp:nvSpPr>
        <dsp:cNvPr id="0" name=""/>
        <dsp:cNvSpPr/>
      </dsp:nvSpPr>
      <dsp:spPr>
        <a:xfrm>
          <a:off x="556631" y="1758717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F2167A-0020-4379-BC97-B49C6B46FCB4}">
      <dsp:nvSpPr>
        <dsp:cNvPr id="0" name=""/>
        <dsp:cNvSpPr/>
      </dsp:nvSpPr>
      <dsp:spPr>
        <a:xfrm>
          <a:off x="767794" y="2605578"/>
          <a:ext cx="4230662" cy="521299"/>
        </a:xfrm>
        <a:prstGeom prst="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50000"/>
                <a:satMod val="300000"/>
              </a:schemeClr>
            </a:gs>
            <a:gs pos="35000">
              <a:schemeClr val="accent2">
                <a:hueOff val="3511139"/>
                <a:satOff val="-4379"/>
                <a:lumOff val="1030"/>
                <a:alphaOff val="0"/>
                <a:tint val="37000"/>
                <a:satMod val="30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Female Homemakers, Mid age </a:t>
          </a:r>
          <a:endParaRPr lang="en-US" sz="2400" kern="1200" dirty="0"/>
        </a:p>
      </dsp:txBody>
      <dsp:txXfrm>
        <a:off x="767794" y="2605578"/>
        <a:ext cx="4230662" cy="521299"/>
      </dsp:txXfrm>
    </dsp:sp>
    <dsp:sp modelId="{A6735897-D473-4336-B86E-321AC0F7BA9C}">
      <dsp:nvSpPr>
        <dsp:cNvPr id="0" name=""/>
        <dsp:cNvSpPr/>
      </dsp:nvSpPr>
      <dsp:spPr>
        <a:xfrm>
          <a:off x="441982" y="2540416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28D41D-61C4-4538-9C68-F705202052C2}">
      <dsp:nvSpPr>
        <dsp:cNvPr id="0" name=""/>
        <dsp:cNvSpPr/>
      </dsp:nvSpPr>
      <dsp:spPr>
        <a:xfrm>
          <a:off x="394246" y="3387277"/>
          <a:ext cx="4604209" cy="521299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37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College going males</a:t>
          </a:r>
        </a:p>
      </dsp:txBody>
      <dsp:txXfrm>
        <a:off x="394246" y="3387277"/>
        <a:ext cx="4604209" cy="521299"/>
      </dsp:txXfrm>
    </dsp:sp>
    <dsp:sp modelId="{4E9E011B-63AD-4D8E-9117-7FF2A81ABFB0}">
      <dsp:nvSpPr>
        <dsp:cNvPr id="0" name=""/>
        <dsp:cNvSpPr/>
      </dsp:nvSpPr>
      <dsp:spPr>
        <a:xfrm>
          <a:off x="68434" y="3322114"/>
          <a:ext cx="651623" cy="651623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9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4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8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7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4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4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0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7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ED4560C-E380-1943-B5D7-49A23CA338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4/25/2017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SOM_Powerpoin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777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MKT 6337 Marketing Predictive Analytics Project</a:t>
            </a:r>
            <a:endParaRPr lang="en-US" dirty="0"/>
          </a:p>
        </p:txBody>
      </p:sp>
      <p:pic>
        <p:nvPicPr>
          <p:cNvPr id="1028" name="Picture 4" descr="Image result for lays pringles dorit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6" y="2735748"/>
            <a:ext cx="4978519" cy="33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67796" y="2352502"/>
            <a:ext cx="4209010" cy="3690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dirty="0" smtClean="0"/>
              <a:t>Salt Snacks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1800" dirty="0" smtClean="0"/>
              <a:t>							</a:t>
            </a:r>
          </a:p>
          <a:p>
            <a:pPr marL="0" indent="0" algn="r">
              <a:buNone/>
            </a:pPr>
            <a:r>
              <a:rPr lang="en-US" sz="1800" dirty="0" smtClean="0"/>
              <a:t>Group 9</a:t>
            </a:r>
          </a:p>
          <a:p>
            <a:pPr marL="0" indent="0" algn="r">
              <a:buNone/>
            </a:pPr>
            <a:r>
              <a:rPr lang="en-US" sz="1400" dirty="0"/>
              <a:t>Ayush </a:t>
            </a:r>
            <a:r>
              <a:rPr lang="en-US" sz="1400" dirty="0" smtClean="0"/>
              <a:t>Singal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 smtClean="0"/>
              <a:t>Madurranjani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/>
              <a:t>Rajesh </a:t>
            </a:r>
            <a:r>
              <a:rPr lang="en-US" sz="1400" dirty="0" smtClean="0"/>
              <a:t>Ragipalem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/>
              <a:t>Siddharth Vasudevan </a:t>
            </a:r>
          </a:p>
          <a:p>
            <a:pPr marL="0" indent="0" algn="r">
              <a:buNone/>
            </a:pPr>
            <a:r>
              <a:rPr lang="en-US" sz="1400" dirty="0"/>
              <a:t>Yuvanesh </a:t>
            </a:r>
            <a:r>
              <a:rPr lang="en-US" sz="1400" dirty="0" smtClean="0"/>
              <a:t>Vedaraju</a:t>
            </a:r>
            <a:endParaRPr lang="en-US" sz="1400" dirty="0"/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45" y="1913573"/>
            <a:ext cx="398022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348" y="2856271"/>
            <a:ext cx="8229600" cy="1143000"/>
          </a:xfrm>
        </p:spPr>
        <p:txBody>
          <a:bodyPr/>
          <a:lstStyle/>
          <a:p>
            <a:r>
              <a:rPr lang="en-US" dirty="0" smtClean="0"/>
              <a:t>Market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595" y="1750539"/>
            <a:ext cx="9900491" cy="1298804"/>
          </a:xfrm>
        </p:spPr>
        <p:txBody>
          <a:bodyPr>
            <a:noAutofit/>
          </a:bodyPr>
          <a:lstStyle/>
          <a:p>
            <a:r>
              <a:rPr lang="en-US" sz="2400" dirty="0" smtClean="0"/>
              <a:t>To understand the data set using Descriptive Analysis</a:t>
            </a:r>
          </a:p>
          <a:p>
            <a:r>
              <a:rPr lang="en-US" sz="2400" dirty="0" smtClean="0"/>
              <a:t>To compare preference of tops brands using MNL</a:t>
            </a:r>
          </a:p>
          <a:p>
            <a:r>
              <a:rPr lang="en-US" sz="2400" dirty="0" smtClean="0"/>
              <a:t>To Identify best customer segment for particular brand using clustering</a:t>
            </a:r>
          </a:p>
        </p:txBody>
      </p:sp>
      <p:pic>
        <p:nvPicPr>
          <p:cNvPr id="4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87" y="3867067"/>
            <a:ext cx="3178321" cy="293172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15808" y="1269156"/>
            <a:ext cx="8229600" cy="84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68348" y="8476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39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82" y="1488339"/>
            <a:ext cx="4656959" cy="28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 descr="image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8058"/>
            <a:ext cx="38036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" y="4450814"/>
            <a:ext cx="6342540" cy="211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23550"/>
            <a:ext cx="8229600" cy="1143000"/>
          </a:xfrm>
        </p:spPr>
        <p:txBody>
          <a:bodyPr/>
          <a:lstStyle/>
          <a:p>
            <a:r>
              <a:rPr lang="en-US" dirty="0" smtClean="0"/>
              <a:t>Descriptive Insights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60539" y="4849993"/>
            <a:ext cx="39697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Sales during July, October and December is high</a:t>
            </a:r>
          </a:p>
          <a:p>
            <a:pPr algn="l"/>
            <a:r>
              <a:rPr lang="en-US" sz="2400" dirty="0" smtClean="0"/>
              <a:t>Sales during February and September is 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47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84" y="3539613"/>
            <a:ext cx="3911716" cy="2930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08" y="1450104"/>
            <a:ext cx="2247900" cy="151447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26351223"/>
              </p:ext>
            </p:extLst>
          </p:nvPr>
        </p:nvGraphicFramePr>
        <p:xfrm>
          <a:off x="1396182" y="2064592"/>
          <a:ext cx="5055302" cy="4169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59978" y="6233651"/>
            <a:ext cx="26252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Highly preferable brand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6183" y="1265438"/>
            <a:ext cx="5489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Brand Comparison using MNL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37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84" y="3539613"/>
            <a:ext cx="3911716" cy="293001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41230412"/>
              </p:ext>
            </p:extLst>
          </p:nvPr>
        </p:nvGraphicFramePr>
        <p:xfrm>
          <a:off x="1700982" y="2178115"/>
          <a:ext cx="5055302" cy="4169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tostitos chi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57" y="1092294"/>
            <a:ext cx="2447318" cy="24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25236" y="1265438"/>
            <a:ext cx="5860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Brand Comparison using MNL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46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84" y="3539613"/>
            <a:ext cx="3911716" cy="293001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67543505"/>
              </p:ext>
            </p:extLst>
          </p:nvPr>
        </p:nvGraphicFramePr>
        <p:xfrm>
          <a:off x="1247359" y="2199968"/>
          <a:ext cx="5055302" cy="4169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189" y="1523693"/>
            <a:ext cx="3390900" cy="1352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5236" y="1265438"/>
            <a:ext cx="5860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Brand Comparison using MNL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144" y="-151604"/>
            <a:ext cx="8229600" cy="1143000"/>
          </a:xfrm>
        </p:spPr>
        <p:txBody>
          <a:bodyPr/>
          <a:lstStyle/>
          <a:p>
            <a:r>
              <a:rPr lang="en-US" dirty="0" smtClean="0"/>
              <a:t>Clustering using RFM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38395" t="16536" r="7155" b="10678"/>
          <a:stretch/>
        </p:blipFill>
        <p:spPr bwMode="auto">
          <a:xfrm>
            <a:off x="1455710" y="1833065"/>
            <a:ext cx="4022301" cy="2517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16768" r="14181" b="10313"/>
          <a:stretch/>
        </p:blipFill>
        <p:spPr bwMode="auto">
          <a:xfrm>
            <a:off x="6667543" y="1947288"/>
            <a:ext cx="4370381" cy="2469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l="34396" t="16414" r="12894" b="11171"/>
          <a:stretch/>
        </p:blipFill>
        <p:spPr bwMode="auto">
          <a:xfrm>
            <a:off x="1455709" y="4486008"/>
            <a:ext cx="4022302" cy="22266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/>
          <a:srcRect l="34248" t="17129" r="20064" b="10441"/>
          <a:stretch/>
        </p:blipFill>
        <p:spPr bwMode="auto">
          <a:xfrm>
            <a:off x="6667543" y="4578733"/>
            <a:ext cx="4265705" cy="2092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29843" y="2191464"/>
            <a:ext cx="222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Income Group 7 to 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49415" y="2191464"/>
            <a:ext cx="225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Male Age Group 3 &amp;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27417" y="4651080"/>
            <a:ext cx="216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Children Group 3 &amp; 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59118" y="4545682"/>
            <a:ext cx="2334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dirty="0"/>
              <a:t>Family size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74" y="1052234"/>
            <a:ext cx="10839650" cy="3968179"/>
          </a:xfrm>
        </p:spPr>
        <p:txBody>
          <a:bodyPr numCol="1"/>
          <a:lstStyle/>
          <a:p>
            <a:r>
              <a:rPr lang="en-US" sz="2000" dirty="0" smtClean="0"/>
              <a:t>Performed weighted RFM for brand “Pringles</a:t>
            </a:r>
            <a:r>
              <a:rPr lang="en-US" sz="2000" dirty="0"/>
              <a:t>” </a:t>
            </a:r>
            <a:endParaRPr lang="en-US" sz="2000" dirty="0" smtClean="0"/>
          </a:p>
          <a:p>
            <a:r>
              <a:rPr lang="en-US" sz="2000" dirty="0" smtClean="0"/>
              <a:t>Comparison of  Least and Most preferred customers (Rank0 and Rank3)                                                           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402" y="1343482"/>
            <a:ext cx="1132522" cy="4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/>
          <a:srcRect l="47810" t="53494" r="29026" b="28673"/>
          <a:stretch/>
        </p:blipFill>
        <p:spPr bwMode="auto">
          <a:xfrm>
            <a:off x="9149991" y="3407704"/>
            <a:ext cx="2793800" cy="1070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47420" t="8621" r="29112" b="75757"/>
          <a:stretch/>
        </p:blipFill>
        <p:spPr bwMode="auto">
          <a:xfrm>
            <a:off x="9110711" y="2436705"/>
            <a:ext cx="2819238" cy="995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/>
          <a:srcRect l="47676" t="7793" r="29079" b="85675"/>
          <a:stretch/>
        </p:blipFill>
        <p:spPr bwMode="auto">
          <a:xfrm>
            <a:off x="9146781" y="1999230"/>
            <a:ext cx="2793800" cy="455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224" y="840282"/>
            <a:ext cx="8229600" cy="1143000"/>
          </a:xfrm>
        </p:spPr>
        <p:txBody>
          <a:bodyPr/>
          <a:lstStyle/>
          <a:p>
            <a:r>
              <a:rPr lang="en-US" dirty="0" smtClean="0"/>
              <a:t>Profiling &amp; Ordinal Logit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859" y="1797134"/>
            <a:ext cx="10945529" cy="517486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dirty="0"/>
              <a:t>y</a:t>
            </a:r>
            <a:r>
              <a:rPr lang="en-US" sz="2400" dirty="0" smtClean="0"/>
              <a:t> as rank, x as demographics</a:t>
            </a:r>
          </a:p>
          <a:p>
            <a:pPr marL="0" indent="0">
              <a:buNone/>
            </a:pPr>
            <a:r>
              <a:rPr lang="en-US" sz="2400" b="1" dirty="0" smtClean="0"/>
              <a:t>Who are high ranked Customers ?                            </a:t>
            </a:r>
            <a:endParaRPr lang="en-US" sz="2000" b="1" dirty="0" smtClean="0"/>
          </a:p>
          <a:p>
            <a:r>
              <a:rPr lang="en-US" sz="2000" dirty="0"/>
              <a:t>I</a:t>
            </a:r>
            <a:r>
              <a:rPr lang="en-US" sz="2000" dirty="0" smtClean="0"/>
              <a:t>ncome </a:t>
            </a:r>
            <a:r>
              <a:rPr lang="en-US" sz="2000" dirty="0"/>
              <a:t>Category 7 </a:t>
            </a:r>
            <a:r>
              <a:rPr lang="en-US" sz="2000" dirty="0" smtClean="0"/>
              <a:t>to 12 (35,000$ to 100,000$)	                                                              </a:t>
            </a:r>
            <a:endParaRPr lang="en-US" sz="2000" dirty="0"/>
          </a:p>
          <a:p>
            <a:r>
              <a:rPr lang="en-US" sz="2000" dirty="0"/>
              <a:t>Family Size 2 to 4</a:t>
            </a:r>
          </a:p>
          <a:p>
            <a:r>
              <a:rPr lang="en-US" sz="2000" dirty="0"/>
              <a:t>Male Age Group </a:t>
            </a:r>
            <a:r>
              <a:rPr lang="en-US" sz="2000" dirty="0" smtClean="0"/>
              <a:t>3 (35 to 44 years old)</a:t>
            </a:r>
          </a:p>
          <a:p>
            <a:r>
              <a:rPr lang="en-US" sz="2000" dirty="0"/>
              <a:t>Children Code 3 &amp; </a:t>
            </a:r>
            <a:r>
              <a:rPr lang="en-US" sz="2000" dirty="0" smtClean="0"/>
              <a:t>6 (6-11 and 12-17 years old)</a:t>
            </a:r>
            <a:endParaRPr lang="en-US" sz="20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2400" b="1" dirty="0"/>
              <a:t>Interpretation:</a:t>
            </a:r>
          </a:p>
          <a:p>
            <a:r>
              <a:rPr lang="en-US" sz="1800" dirty="0" smtClean="0"/>
              <a:t>When  </a:t>
            </a:r>
            <a:r>
              <a:rPr lang="en-US" sz="1800" dirty="0"/>
              <a:t>income category </a:t>
            </a:r>
            <a:r>
              <a:rPr lang="en-US" sz="1800" dirty="0" smtClean="0"/>
              <a:t>changes </a:t>
            </a:r>
            <a:r>
              <a:rPr lang="en-US" sz="1800" dirty="0"/>
              <a:t>from 1 to </a:t>
            </a:r>
            <a:r>
              <a:rPr lang="en-US" sz="1800" dirty="0" smtClean="0"/>
              <a:t>8, percentage </a:t>
            </a:r>
          </a:p>
          <a:p>
            <a:pPr marL="0" indent="0">
              <a:buNone/>
            </a:pPr>
            <a:r>
              <a:rPr lang="en-US" sz="1800" dirty="0" smtClean="0"/>
              <a:t>       increase in odds of customer becoming high rank increases by 45%</a:t>
            </a:r>
          </a:p>
          <a:p>
            <a:r>
              <a:rPr lang="en-US" sz="1800" dirty="0" smtClean="0"/>
              <a:t>When family size increase from 1 to 3, percentage increase in odds of</a:t>
            </a:r>
          </a:p>
          <a:p>
            <a:pPr marL="0" indent="0">
              <a:buNone/>
            </a:pPr>
            <a:r>
              <a:rPr lang="en-US" sz="1800" dirty="0" smtClean="0"/>
              <a:t>       Customer becoming high rank increases by 16% </a:t>
            </a:r>
            <a:endParaRPr lang="en-US" sz="1800" dirty="0"/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47676" t="7793" r="29079" b="45962"/>
          <a:stretch/>
        </p:blipFill>
        <p:spPr bwMode="auto">
          <a:xfrm>
            <a:off x="6136774" y="1974534"/>
            <a:ext cx="2793800" cy="3222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l="49886" t="36305" r="31452" b="48255"/>
          <a:stretch/>
        </p:blipFill>
        <p:spPr bwMode="auto">
          <a:xfrm>
            <a:off x="9110711" y="4813851"/>
            <a:ext cx="2865939" cy="1488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80005" y="3285460"/>
            <a:ext cx="637953" cy="1036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80005" y="4322136"/>
            <a:ext cx="637953" cy="536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71298" y="2616085"/>
            <a:ext cx="637953" cy="16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71297" y="4183686"/>
            <a:ext cx="637953" cy="128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71298" y="3733135"/>
            <a:ext cx="637953" cy="12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77786"/>
            <a:ext cx="8229600" cy="1143000"/>
          </a:xfrm>
        </p:spPr>
        <p:txBody>
          <a:bodyPr/>
          <a:lstStyle/>
          <a:p>
            <a:r>
              <a:rPr lang="en-US" dirty="0" smtClean="0"/>
              <a:t>Recommendations for Pringles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44" y="2020023"/>
            <a:ext cx="10608643" cy="3968179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oncentrate on Displays to attract high income health conscious 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Frequent purchaser programs on promoting healthy </a:t>
            </a:r>
            <a:r>
              <a:rPr lang="en-US" dirty="0" smtClean="0"/>
              <a:t>snacks</a:t>
            </a:r>
          </a:p>
          <a:p>
            <a:r>
              <a:rPr lang="en-US" dirty="0"/>
              <a:t>Increase more flavors, to attract more teenage </a:t>
            </a:r>
            <a:r>
              <a:rPr lang="en-US" dirty="0" smtClean="0"/>
              <a:t>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9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233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1_Office Theme</vt:lpstr>
      <vt:lpstr>MKT 6337 Marketing Predictive Analytics Project</vt:lpstr>
      <vt:lpstr>Market Share</vt:lpstr>
      <vt:lpstr>Descriptive Insights</vt:lpstr>
      <vt:lpstr>PowerPoint Presentation</vt:lpstr>
      <vt:lpstr>PowerPoint Presentation</vt:lpstr>
      <vt:lpstr>PowerPoint Presentation</vt:lpstr>
      <vt:lpstr>Clustering using RFM</vt:lpstr>
      <vt:lpstr>Profiling &amp; Ordinal Logit</vt:lpstr>
      <vt:lpstr>Recommendations for Pringles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MKT 6337 Marketing Predictive Analytics Project</dc:title>
  <dc:creator>YUVANESH VEDARAJU</dc:creator>
  <cp:lastModifiedBy>YUVANESH VEDARAJU</cp:lastModifiedBy>
  <cp:revision>43</cp:revision>
  <dcterms:created xsi:type="dcterms:W3CDTF">2017-04-24T09:16:48Z</dcterms:created>
  <dcterms:modified xsi:type="dcterms:W3CDTF">2017-04-26T00:01:32Z</dcterms:modified>
</cp:coreProperties>
</file>